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9144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1323689"/>
            <a:ext cx="8520600" cy="364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5038444"/>
            <a:ext cx="8520600" cy="14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966444"/>
            <a:ext cx="8520600" cy="349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5603956"/>
            <a:ext cx="8520600" cy="231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3823733"/>
            <a:ext cx="8520600" cy="149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2048844"/>
            <a:ext cx="8520600" cy="60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2048844"/>
            <a:ext cx="3999900" cy="60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2048844"/>
            <a:ext cx="3999900" cy="60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987733"/>
            <a:ext cx="2808000" cy="134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2470400"/>
            <a:ext cx="2808000" cy="565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800267"/>
            <a:ext cx="6367800" cy="727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222"/>
            <a:ext cx="4572000" cy="914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2192311"/>
            <a:ext cx="4045200" cy="263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4983244"/>
            <a:ext cx="4045200" cy="21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1287244"/>
            <a:ext cx="3837000" cy="656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7521022"/>
            <a:ext cx="5998800" cy="107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2048844"/>
            <a:ext cx="8520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2023-corporate-annual-report.png"/>
          <p:cNvPicPr preferRelativeResize="0"/>
          <p:nvPr/>
        </p:nvPicPr>
        <p:blipFill rotWithShape="1">
          <a:blip r:embed="rId3">
            <a:alphaModFix/>
          </a:blip>
          <a:srcRect b="3330" l="2146" r="1607" t="7152"/>
          <a:stretch/>
        </p:blipFill>
        <p:spPr>
          <a:xfrm>
            <a:off x="2542200" y="3919900"/>
            <a:ext cx="6614851" cy="52240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372123" y="1098610"/>
            <a:ext cx="79440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rgbClr val="019C9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Battery Recycling Drive</a:t>
            </a:r>
            <a:endParaRPr b="1" sz="6500">
              <a:solidFill>
                <a:srgbClr val="019C9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7084850" y="2197575"/>
            <a:ext cx="1527900" cy="1527900"/>
          </a:xfrm>
          <a:prstGeom prst="ellipse">
            <a:avLst/>
          </a:prstGeom>
          <a:solidFill>
            <a:srgbClr val="0167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 rot="451573">
            <a:off x="7043707" y="2453608"/>
            <a:ext cx="1610172" cy="1015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Drive-up Donation Service!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94800" y="4021408"/>
            <a:ext cx="639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Take Charge!</a:t>
            </a:r>
            <a:endParaRPr b="1" sz="22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Recycle</a:t>
            </a:r>
            <a:r>
              <a:rPr b="1" lang="en" sz="2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Batteries Responsibly.</a:t>
            </a:r>
            <a:endParaRPr b="1" sz="22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59" name="Google Shape;59;p13"/>
          <p:cNvCxnSpPr/>
          <p:nvPr/>
        </p:nvCxnSpPr>
        <p:spPr>
          <a:xfrm>
            <a:off x="486393" y="5314319"/>
            <a:ext cx="2247900" cy="0"/>
          </a:xfrm>
          <a:prstGeom prst="straightConnector1">
            <a:avLst/>
          </a:prstGeom>
          <a:noFill/>
          <a:ln cap="flat" cmpd="sng" w="76200">
            <a:solidFill>
              <a:srgbClr val="54963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" name="Google Shape;60;p13"/>
          <p:cNvSpPr txBox="1"/>
          <p:nvPr/>
        </p:nvSpPr>
        <p:spPr>
          <a:xfrm>
            <a:off x="394800" y="5745356"/>
            <a:ext cx="36891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Popular Items</a:t>
            </a:r>
            <a:r>
              <a:rPr b="1" lang="en" sz="1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to Bring</a:t>
            </a:r>
            <a:r>
              <a:rPr b="1" lang="en" sz="1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1" sz="1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Cell Phones</a:t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Rechargeable</a:t>
            </a:r>
            <a:r>
              <a:rPr lang="en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Batteries</a:t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Household Batteries</a:t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Please contact us for more information!</a:t>
            </a:r>
            <a:endParaRPr b="1"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1" name="Google Shape;61;p13" title="2023-corporate-annual-report.png"/>
          <p:cNvPicPr preferRelativeResize="0"/>
          <p:nvPr/>
        </p:nvPicPr>
        <p:blipFill rotWithShape="1">
          <a:blip r:embed="rId3">
            <a:alphaModFix/>
          </a:blip>
          <a:srcRect b="3330" l="2145" r="78279" t="74528"/>
          <a:stretch/>
        </p:blipFill>
        <p:spPr>
          <a:xfrm flipH="1" rot="5400000">
            <a:off x="7834932" y="0"/>
            <a:ext cx="1345352" cy="1292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