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21945600" cx="16459200"/>
  <p:notesSz cx="6858000" cy="9144000"/>
  <p:embeddedFontLst>
    <p:embeddedFont>
      <p:font typeface="Wix Madefor Display"/>
      <p:regular r:id="rId7"/>
      <p:bold r:id="rId8"/>
    </p:embeddedFont>
    <p:embeddedFont>
      <p:font typeface="Bebas Neue"/>
      <p:regular r:id="rId9"/>
    </p:embeddedFont>
    <p:embeddedFont>
      <p:font typeface="Helvetica Neue"/>
      <p:regular r:id="rId10"/>
      <p:bold r:id="rId11"/>
      <p:italic r:id="rId12"/>
      <p:boldItalic r:id="rId13"/>
    </p:embeddedFont>
    <p:embeddedFont>
      <p:font typeface="Wix Madefor Text"/>
      <p:regular r:id="rId14"/>
      <p:bold r:id="rId15"/>
      <p:italic r:id="rId16"/>
      <p:boldItalic r:id="rId1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6912">
          <p15:clr>
            <a:srgbClr val="747775"/>
          </p15:clr>
        </p15:guide>
        <p15:guide id="2" pos="5184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6912" orient="horz"/>
        <p:guide pos="5184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bold.fntdata"/><Relationship Id="rId10" Type="http://schemas.openxmlformats.org/officeDocument/2006/relationships/font" Target="fonts/HelveticaNeue-regular.fntdata"/><Relationship Id="rId13" Type="http://schemas.openxmlformats.org/officeDocument/2006/relationships/font" Target="fonts/HelveticaNeue-boldItalic.fntdata"/><Relationship Id="rId12" Type="http://schemas.openxmlformats.org/officeDocument/2006/relationships/font" Target="fonts/HelveticaNeue-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BebasNeue-regular.fntdata"/><Relationship Id="rId15" Type="http://schemas.openxmlformats.org/officeDocument/2006/relationships/font" Target="fonts/WixMadeforText-bold.fntdata"/><Relationship Id="rId14" Type="http://schemas.openxmlformats.org/officeDocument/2006/relationships/font" Target="fonts/WixMadeforText-regular.fntdata"/><Relationship Id="rId17" Type="http://schemas.openxmlformats.org/officeDocument/2006/relationships/font" Target="fonts/WixMadeforText-boldItalic.fntdata"/><Relationship Id="rId16" Type="http://schemas.openxmlformats.org/officeDocument/2006/relationships/font" Target="fonts/WixMadeforText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font" Target="fonts/WixMadeforDisplay-regular.fntdata"/><Relationship Id="rId8" Type="http://schemas.openxmlformats.org/officeDocument/2006/relationships/font" Target="fonts/WixMadeforDisplay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43447" y="685800"/>
            <a:ext cx="25719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f825315621_0_2:notes"/>
          <p:cNvSpPr/>
          <p:nvPr>
            <p:ph idx="2" type="sldImg"/>
          </p:nvPr>
        </p:nvSpPr>
        <p:spPr>
          <a:xfrm>
            <a:off x="2143447" y="685800"/>
            <a:ext cx="25719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f825315621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561075" y="3176853"/>
            <a:ext cx="15337200" cy="8757900"/>
          </a:xfrm>
          <a:prstGeom prst="rect">
            <a:avLst/>
          </a:prstGeom>
        </p:spPr>
        <p:txBody>
          <a:bodyPr anchorCtr="0" anchor="b" bIns="239725" lIns="239725" spcFirstLastPara="1" rIns="239725" wrap="square" tIns="2397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3636"/>
              <a:buNone/>
              <a:defRPr sz="13636"/>
            </a:lvl1pPr>
            <a:lvl2pPr lvl="1" algn="ctr">
              <a:spcBef>
                <a:spcPts val="0"/>
              </a:spcBef>
              <a:spcAft>
                <a:spcPts val="0"/>
              </a:spcAft>
              <a:buSzPts val="13636"/>
              <a:buNone/>
              <a:defRPr sz="13636"/>
            </a:lvl2pPr>
            <a:lvl3pPr lvl="2" algn="ctr">
              <a:spcBef>
                <a:spcPts val="0"/>
              </a:spcBef>
              <a:spcAft>
                <a:spcPts val="0"/>
              </a:spcAft>
              <a:buSzPts val="13636"/>
              <a:buNone/>
              <a:defRPr sz="13636"/>
            </a:lvl3pPr>
            <a:lvl4pPr lvl="3" algn="ctr">
              <a:spcBef>
                <a:spcPts val="0"/>
              </a:spcBef>
              <a:spcAft>
                <a:spcPts val="0"/>
              </a:spcAft>
              <a:buSzPts val="13636"/>
              <a:buNone/>
              <a:defRPr sz="13636"/>
            </a:lvl4pPr>
            <a:lvl5pPr lvl="4" algn="ctr">
              <a:spcBef>
                <a:spcPts val="0"/>
              </a:spcBef>
              <a:spcAft>
                <a:spcPts val="0"/>
              </a:spcAft>
              <a:buSzPts val="13636"/>
              <a:buNone/>
              <a:defRPr sz="13636"/>
            </a:lvl5pPr>
            <a:lvl6pPr lvl="5" algn="ctr">
              <a:spcBef>
                <a:spcPts val="0"/>
              </a:spcBef>
              <a:spcAft>
                <a:spcPts val="0"/>
              </a:spcAft>
              <a:buSzPts val="13636"/>
              <a:buNone/>
              <a:defRPr sz="13636"/>
            </a:lvl6pPr>
            <a:lvl7pPr lvl="6" algn="ctr">
              <a:spcBef>
                <a:spcPts val="0"/>
              </a:spcBef>
              <a:spcAft>
                <a:spcPts val="0"/>
              </a:spcAft>
              <a:buSzPts val="13636"/>
              <a:buNone/>
              <a:defRPr sz="13636"/>
            </a:lvl7pPr>
            <a:lvl8pPr lvl="7" algn="ctr">
              <a:spcBef>
                <a:spcPts val="0"/>
              </a:spcBef>
              <a:spcAft>
                <a:spcPts val="0"/>
              </a:spcAft>
              <a:buSzPts val="13636"/>
              <a:buNone/>
              <a:defRPr sz="13636"/>
            </a:lvl8pPr>
            <a:lvl9pPr lvl="8" algn="ctr">
              <a:spcBef>
                <a:spcPts val="0"/>
              </a:spcBef>
              <a:spcAft>
                <a:spcPts val="0"/>
              </a:spcAft>
              <a:buSzPts val="13636"/>
              <a:buNone/>
              <a:defRPr sz="13636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561060" y="12092267"/>
            <a:ext cx="15337200" cy="3381900"/>
          </a:xfrm>
          <a:prstGeom prst="rect">
            <a:avLst/>
          </a:prstGeom>
        </p:spPr>
        <p:txBody>
          <a:bodyPr anchorCtr="0" anchor="t" bIns="239725" lIns="239725" spcFirstLastPara="1" rIns="239725" wrap="square" tIns="2397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15250424" y="19896392"/>
            <a:ext cx="987600" cy="1679400"/>
          </a:xfrm>
          <a:prstGeom prst="rect">
            <a:avLst/>
          </a:prstGeom>
        </p:spPr>
        <p:txBody>
          <a:bodyPr anchorCtr="0" anchor="ctr" bIns="239725" lIns="239725" spcFirstLastPara="1" rIns="239725" wrap="square" tIns="239725">
            <a:normAutofit/>
          </a:bodyPr>
          <a:lstStyle>
            <a:lvl1pPr lvl="0">
              <a:buNone/>
              <a:defRPr sz="2622"/>
            </a:lvl1pPr>
            <a:lvl2pPr lvl="1">
              <a:buNone/>
              <a:defRPr sz="2622"/>
            </a:lvl2pPr>
            <a:lvl3pPr lvl="2">
              <a:buNone/>
              <a:defRPr sz="2622"/>
            </a:lvl3pPr>
            <a:lvl4pPr lvl="3">
              <a:buNone/>
              <a:defRPr sz="2622"/>
            </a:lvl4pPr>
            <a:lvl5pPr lvl="4">
              <a:buNone/>
              <a:defRPr sz="2622"/>
            </a:lvl5pPr>
            <a:lvl6pPr lvl="5">
              <a:buNone/>
              <a:defRPr sz="2622"/>
            </a:lvl6pPr>
            <a:lvl7pPr lvl="6">
              <a:buNone/>
              <a:defRPr sz="2622"/>
            </a:lvl7pPr>
            <a:lvl8pPr lvl="7">
              <a:buNone/>
              <a:defRPr sz="2622"/>
            </a:lvl8pPr>
            <a:lvl9pPr lvl="8">
              <a:buNone/>
              <a:defRPr sz="2622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561060" y="4719467"/>
            <a:ext cx="15337200" cy="8377500"/>
          </a:xfrm>
          <a:prstGeom prst="rect">
            <a:avLst/>
          </a:prstGeom>
        </p:spPr>
        <p:txBody>
          <a:bodyPr anchorCtr="0" anchor="b" bIns="239725" lIns="239725" spcFirstLastPara="1" rIns="239725" wrap="square" tIns="2397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1467"/>
              <a:buNone/>
              <a:defRPr sz="31467"/>
            </a:lvl1pPr>
            <a:lvl2pPr lvl="1" algn="ctr">
              <a:spcBef>
                <a:spcPts val="0"/>
              </a:spcBef>
              <a:spcAft>
                <a:spcPts val="0"/>
              </a:spcAft>
              <a:buSzPts val="31467"/>
              <a:buNone/>
              <a:defRPr sz="31467"/>
            </a:lvl2pPr>
            <a:lvl3pPr lvl="2" algn="ctr">
              <a:spcBef>
                <a:spcPts val="0"/>
              </a:spcBef>
              <a:spcAft>
                <a:spcPts val="0"/>
              </a:spcAft>
              <a:buSzPts val="31467"/>
              <a:buNone/>
              <a:defRPr sz="31467"/>
            </a:lvl3pPr>
            <a:lvl4pPr lvl="3" algn="ctr">
              <a:spcBef>
                <a:spcPts val="0"/>
              </a:spcBef>
              <a:spcAft>
                <a:spcPts val="0"/>
              </a:spcAft>
              <a:buSzPts val="31467"/>
              <a:buNone/>
              <a:defRPr sz="31467"/>
            </a:lvl4pPr>
            <a:lvl5pPr lvl="4" algn="ctr">
              <a:spcBef>
                <a:spcPts val="0"/>
              </a:spcBef>
              <a:spcAft>
                <a:spcPts val="0"/>
              </a:spcAft>
              <a:buSzPts val="31467"/>
              <a:buNone/>
              <a:defRPr sz="31467"/>
            </a:lvl5pPr>
            <a:lvl6pPr lvl="5" algn="ctr">
              <a:spcBef>
                <a:spcPts val="0"/>
              </a:spcBef>
              <a:spcAft>
                <a:spcPts val="0"/>
              </a:spcAft>
              <a:buSzPts val="31467"/>
              <a:buNone/>
              <a:defRPr sz="31467"/>
            </a:lvl6pPr>
            <a:lvl7pPr lvl="6" algn="ctr">
              <a:spcBef>
                <a:spcPts val="0"/>
              </a:spcBef>
              <a:spcAft>
                <a:spcPts val="0"/>
              </a:spcAft>
              <a:buSzPts val="31467"/>
              <a:buNone/>
              <a:defRPr sz="31467"/>
            </a:lvl7pPr>
            <a:lvl8pPr lvl="7" algn="ctr">
              <a:spcBef>
                <a:spcPts val="0"/>
              </a:spcBef>
              <a:spcAft>
                <a:spcPts val="0"/>
              </a:spcAft>
              <a:buSzPts val="31467"/>
              <a:buNone/>
              <a:defRPr sz="31467"/>
            </a:lvl8pPr>
            <a:lvl9pPr lvl="8" algn="ctr">
              <a:spcBef>
                <a:spcPts val="0"/>
              </a:spcBef>
              <a:spcAft>
                <a:spcPts val="0"/>
              </a:spcAft>
              <a:buSzPts val="31467"/>
              <a:buNone/>
              <a:defRPr sz="31467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561060" y="13449493"/>
            <a:ext cx="15337200" cy="5550000"/>
          </a:xfrm>
          <a:prstGeom prst="rect">
            <a:avLst/>
          </a:prstGeom>
        </p:spPr>
        <p:txBody>
          <a:bodyPr anchorCtr="0" anchor="t" bIns="239725" lIns="239725" spcFirstLastPara="1" rIns="239725" wrap="square" tIns="239725">
            <a:normAutofit/>
          </a:bodyPr>
          <a:lstStyle>
            <a:lvl1pPr indent="-528320" lvl="0" marL="457200" algn="ctr">
              <a:spcBef>
                <a:spcPts val="0"/>
              </a:spcBef>
              <a:spcAft>
                <a:spcPts val="0"/>
              </a:spcAft>
              <a:buSzPts val="4720"/>
              <a:buChar char="●"/>
              <a:defRPr sz="4720"/>
            </a:lvl1pPr>
            <a:lvl2pPr indent="-461716" lvl="1" marL="914400" algn="ctr">
              <a:spcBef>
                <a:spcPts val="0"/>
              </a:spcBef>
              <a:spcAft>
                <a:spcPts val="0"/>
              </a:spcAft>
              <a:buSzPts val="3671"/>
              <a:buChar char="○"/>
              <a:defRPr sz="3671"/>
            </a:lvl2pPr>
            <a:lvl3pPr indent="-461716" lvl="2" marL="1371600" algn="ctr">
              <a:spcBef>
                <a:spcPts val="0"/>
              </a:spcBef>
              <a:spcAft>
                <a:spcPts val="0"/>
              </a:spcAft>
              <a:buSzPts val="3671"/>
              <a:buChar char="■"/>
              <a:defRPr sz="3671"/>
            </a:lvl3pPr>
            <a:lvl4pPr indent="-461716" lvl="3" marL="1828800" algn="ctr">
              <a:spcBef>
                <a:spcPts val="0"/>
              </a:spcBef>
              <a:spcAft>
                <a:spcPts val="0"/>
              </a:spcAft>
              <a:buSzPts val="3671"/>
              <a:buChar char="●"/>
              <a:defRPr sz="3671"/>
            </a:lvl4pPr>
            <a:lvl5pPr indent="-461715" lvl="4" marL="2286000" algn="ctr">
              <a:spcBef>
                <a:spcPts val="0"/>
              </a:spcBef>
              <a:spcAft>
                <a:spcPts val="0"/>
              </a:spcAft>
              <a:buSzPts val="3671"/>
              <a:buChar char="○"/>
              <a:defRPr sz="3671"/>
            </a:lvl5pPr>
            <a:lvl6pPr indent="-461715" lvl="5" marL="2743200" algn="ctr">
              <a:spcBef>
                <a:spcPts val="0"/>
              </a:spcBef>
              <a:spcAft>
                <a:spcPts val="0"/>
              </a:spcAft>
              <a:buSzPts val="3671"/>
              <a:buChar char="■"/>
              <a:defRPr sz="3671"/>
            </a:lvl6pPr>
            <a:lvl7pPr indent="-461715" lvl="6" marL="3200400" algn="ctr">
              <a:spcBef>
                <a:spcPts val="0"/>
              </a:spcBef>
              <a:spcAft>
                <a:spcPts val="0"/>
              </a:spcAft>
              <a:buSzPts val="3671"/>
              <a:buChar char="●"/>
              <a:defRPr sz="3671"/>
            </a:lvl7pPr>
            <a:lvl8pPr indent="-461715" lvl="7" marL="3657600" algn="ctr">
              <a:spcBef>
                <a:spcPts val="0"/>
              </a:spcBef>
              <a:spcAft>
                <a:spcPts val="0"/>
              </a:spcAft>
              <a:buSzPts val="3671"/>
              <a:buChar char="○"/>
              <a:defRPr sz="3671"/>
            </a:lvl8pPr>
            <a:lvl9pPr indent="-461716" lvl="8" marL="4114800" algn="ctr">
              <a:spcBef>
                <a:spcPts val="0"/>
              </a:spcBef>
              <a:spcAft>
                <a:spcPts val="0"/>
              </a:spcAft>
              <a:buSzPts val="3671"/>
              <a:buChar char="■"/>
              <a:defRPr sz="3671"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15250424" y="19896392"/>
            <a:ext cx="987600" cy="1679400"/>
          </a:xfrm>
          <a:prstGeom prst="rect">
            <a:avLst/>
          </a:prstGeom>
        </p:spPr>
        <p:txBody>
          <a:bodyPr anchorCtr="0" anchor="ctr" bIns="239725" lIns="239725" spcFirstLastPara="1" rIns="239725" wrap="square" tIns="239725">
            <a:normAutofit/>
          </a:bodyPr>
          <a:lstStyle>
            <a:lvl1pPr lvl="0">
              <a:buNone/>
              <a:defRPr sz="2622"/>
            </a:lvl1pPr>
            <a:lvl2pPr lvl="1">
              <a:buNone/>
              <a:defRPr sz="2622"/>
            </a:lvl2pPr>
            <a:lvl3pPr lvl="2">
              <a:buNone/>
              <a:defRPr sz="2622"/>
            </a:lvl3pPr>
            <a:lvl4pPr lvl="3">
              <a:buNone/>
              <a:defRPr sz="2622"/>
            </a:lvl4pPr>
            <a:lvl5pPr lvl="4">
              <a:buNone/>
              <a:defRPr sz="2622"/>
            </a:lvl5pPr>
            <a:lvl6pPr lvl="5">
              <a:buNone/>
              <a:defRPr sz="2622"/>
            </a:lvl6pPr>
            <a:lvl7pPr lvl="6">
              <a:buNone/>
              <a:defRPr sz="2622"/>
            </a:lvl7pPr>
            <a:lvl8pPr lvl="7">
              <a:buNone/>
              <a:defRPr sz="2622"/>
            </a:lvl8pPr>
            <a:lvl9pPr lvl="8">
              <a:buNone/>
              <a:defRPr sz="2622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15250424" y="19896392"/>
            <a:ext cx="987600" cy="1679400"/>
          </a:xfrm>
          <a:prstGeom prst="rect">
            <a:avLst/>
          </a:prstGeom>
        </p:spPr>
        <p:txBody>
          <a:bodyPr anchorCtr="0" anchor="ctr" bIns="239725" lIns="239725" spcFirstLastPara="1" rIns="239725" wrap="square" tIns="239725">
            <a:normAutofit/>
          </a:bodyPr>
          <a:lstStyle>
            <a:lvl1pPr lvl="0">
              <a:buNone/>
              <a:defRPr sz="2622"/>
            </a:lvl1pPr>
            <a:lvl2pPr lvl="1">
              <a:buNone/>
              <a:defRPr sz="2622"/>
            </a:lvl2pPr>
            <a:lvl3pPr lvl="2">
              <a:buNone/>
              <a:defRPr sz="2622"/>
            </a:lvl3pPr>
            <a:lvl4pPr lvl="3">
              <a:buNone/>
              <a:defRPr sz="2622"/>
            </a:lvl4pPr>
            <a:lvl5pPr lvl="4">
              <a:buNone/>
              <a:defRPr sz="2622"/>
            </a:lvl5pPr>
            <a:lvl6pPr lvl="5">
              <a:buNone/>
              <a:defRPr sz="2622"/>
            </a:lvl6pPr>
            <a:lvl7pPr lvl="6">
              <a:buNone/>
              <a:defRPr sz="2622"/>
            </a:lvl7pPr>
            <a:lvl8pPr lvl="7">
              <a:buNone/>
              <a:defRPr sz="2622"/>
            </a:lvl8pPr>
            <a:lvl9pPr lvl="8">
              <a:buNone/>
              <a:defRPr sz="2622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561060" y="9176960"/>
            <a:ext cx="15337200" cy="3591600"/>
          </a:xfrm>
          <a:prstGeom prst="rect">
            <a:avLst/>
          </a:prstGeom>
        </p:spPr>
        <p:txBody>
          <a:bodyPr anchorCtr="0" anchor="ctr" bIns="239725" lIns="239725" spcFirstLastPara="1" rIns="239725" wrap="square" tIns="2397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440"/>
              <a:buNone/>
              <a:defRPr sz="9440"/>
            </a:lvl1pPr>
            <a:lvl2pPr lvl="1" algn="ctr">
              <a:spcBef>
                <a:spcPts val="0"/>
              </a:spcBef>
              <a:spcAft>
                <a:spcPts val="0"/>
              </a:spcAft>
              <a:buSzPts val="9440"/>
              <a:buNone/>
              <a:defRPr sz="9440"/>
            </a:lvl2pPr>
            <a:lvl3pPr lvl="2" algn="ctr">
              <a:spcBef>
                <a:spcPts val="0"/>
              </a:spcBef>
              <a:spcAft>
                <a:spcPts val="0"/>
              </a:spcAft>
              <a:buSzPts val="9440"/>
              <a:buNone/>
              <a:defRPr sz="9440"/>
            </a:lvl3pPr>
            <a:lvl4pPr lvl="3" algn="ctr">
              <a:spcBef>
                <a:spcPts val="0"/>
              </a:spcBef>
              <a:spcAft>
                <a:spcPts val="0"/>
              </a:spcAft>
              <a:buSzPts val="9440"/>
              <a:buNone/>
              <a:defRPr sz="9440"/>
            </a:lvl4pPr>
            <a:lvl5pPr lvl="4" algn="ctr">
              <a:spcBef>
                <a:spcPts val="0"/>
              </a:spcBef>
              <a:spcAft>
                <a:spcPts val="0"/>
              </a:spcAft>
              <a:buSzPts val="9440"/>
              <a:buNone/>
              <a:defRPr sz="9440"/>
            </a:lvl5pPr>
            <a:lvl6pPr lvl="5" algn="ctr">
              <a:spcBef>
                <a:spcPts val="0"/>
              </a:spcBef>
              <a:spcAft>
                <a:spcPts val="0"/>
              </a:spcAft>
              <a:buSzPts val="9440"/>
              <a:buNone/>
              <a:defRPr sz="9440"/>
            </a:lvl6pPr>
            <a:lvl7pPr lvl="6" algn="ctr">
              <a:spcBef>
                <a:spcPts val="0"/>
              </a:spcBef>
              <a:spcAft>
                <a:spcPts val="0"/>
              </a:spcAft>
              <a:buSzPts val="9440"/>
              <a:buNone/>
              <a:defRPr sz="9440"/>
            </a:lvl7pPr>
            <a:lvl8pPr lvl="7" algn="ctr">
              <a:spcBef>
                <a:spcPts val="0"/>
              </a:spcBef>
              <a:spcAft>
                <a:spcPts val="0"/>
              </a:spcAft>
              <a:buSzPts val="9440"/>
              <a:buNone/>
              <a:defRPr sz="9440"/>
            </a:lvl8pPr>
            <a:lvl9pPr lvl="8" algn="ctr">
              <a:spcBef>
                <a:spcPts val="0"/>
              </a:spcBef>
              <a:spcAft>
                <a:spcPts val="0"/>
              </a:spcAft>
              <a:buSzPts val="9440"/>
              <a:buNone/>
              <a:defRPr sz="944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15250424" y="19896392"/>
            <a:ext cx="987600" cy="1679400"/>
          </a:xfrm>
          <a:prstGeom prst="rect">
            <a:avLst/>
          </a:prstGeom>
        </p:spPr>
        <p:txBody>
          <a:bodyPr anchorCtr="0" anchor="ctr" bIns="239725" lIns="239725" spcFirstLastPara="1" rIns="239725" wrap="square" tIns="239725">
            <a:normAutofit/>
          </a:bodyPr>
          <a:lstStyle>
            <a:lvl1pPr lvl="0">
              <a:buNone/>
              <a:defRPr sz="2622"/>
            </a:lvl1pPr>
            <a:lvl2pPr lvl="1">
              <a:buNone/>
              <a:defRPr sz="2622"/>
            </a:lvl2pPr>
            <a:lvl3pPr lvl="2">
              <a:buNone/>
              <a:defRPr sz="2622"/>
            </a:lvl3pPr>
            <a:lvl4pPr lvl="3">
              <a:buNone/>
              <a:defRPr sz="2622"/>
            </a:lvl4pPr>
            <a:lvl5pPr lvl="4">
              <a:buNone/>
              <a:defRPr sz="2622"/>
            </a:lvl5pPr>
            <a:lvl6pPr lvl="5">
              <a:buNone/>
              <a:defRPr sz="2622"/>
            </a:lvl6pPr>
            <a:lvl7pPr lvl="6">
              <a:buNone/>
              <a:defRPr sz="2622"/>
            </a:lvl7pPr>
            <a:lvl8pPr lvl="7">
              <a:buNone/>
              <a:defRPr sz="2622"/>
            </a:lvl8pPr>
            <a:lvl9pPr lvl="8">
              <a:buNone/>
              <a:defRPr sz="2622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561060" y="1898773"/>
            <a:ext cx="15337200" cy="2443500"/>
          </a:xfrm>
          <a:prstGeom prst="rect">
            <a:avLst/>
          </a:prstGeom>
        </p:spPr>
        <p:txBody>
          <a:bodyPr anchorCtr="0" anchor="t" bIns="239725" lIns="239725" spcFirstLastPara="1" rIns="239725" wrap="square" tIns="2397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1pPr>
            <a:lvl2pPr lvl="1"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2pPr>
            <a:lvl3pPr lvl="2"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3pPr>
            <a:lvl4pPr lvl="3"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4pPr>
            <a:lvl5pPr lvl="4"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5pPr>
            <a:lvl6pPr lvl="5"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6pPr>
            <a:lvl7pPr lvl="6"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7pPr>
            <a:lvl8pPr lvl="7"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8pPr>
            <a:lvl9pPr lvl="8"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561060" y="4917227"/>
            <a:ext cx="15337200" cy="14576700"/>
          </a:xfrm>
          <a:prstGeom prst="rect">
            <a:avLst/>
          </a:prstGeom>
        </p:spPr>
        <p:txBody>
          <a:bodyPr anchorCtr="0" anchor="t" bIns="239725" lIns="239725" spcFirstLastPara="1" rIns="239725" wrap="square" tIns="239725">
            <a:normAutofit/>
          </a:bodyPr>
          <a:lstStyle>
            <a:lvl1pPr indent="-528320" lvl="0" marL="457200">
              <a:spcBef>
                <a:spcPts val="0"/>
              </a:spcBef>
              <a:spcAft>
                <a:spcPts val="0"/>
              </a:spcAft>
              <a:buSzPts val="4720"/>
              <a:buChar char="●"/>
              <a:defRPr sz="4720"/>
            </a:lvl1pPr>
            <a:lvl2pPr indent="-461716" lvl="1" marL="914400">
              <a:spcBef>
                <a:spcPts val="0"/>
              </a:spcBef>
              <a:spcAft>
                <a:spcPts val="0"/>
              </a:spcAft>
              <a:buSzPts val="3671"/>
              <a:buChar char="○"/>
              <a:defRPr sz="3671"/>
            </a:lvl2pPr>
            <a:lvl3pPr indent="-461716" lvl="2" marL="1371600">
              <a:spcBef>
                <a:spcPts val="0"/>
              </a:spcBef>
              <a:spcAft>
                <a:spcPts val="0"/>
              </a:spcAft>
              <a:buSzPts val="3671"/>
              <a:buChar char="■"/>
              <a:defRPr sz="3671"/>
            </a:lvl3pPr>
            <a:lvl4pPr indent="-461716" lvl="3" marL="1828800">
              <a:spcBef>
                <a:spcPts val="0"/>
              </a:spcBef>
              <a:spcAft>
                <a:spcPts val="0"/>
              </a:spcAft>
              <a:buSzPts val="3671"/>
              <a:buChar char="●"/>
              <a:defRPr sz="3671"/>
            </a:lvl4pPr>
            <a:lvl5pPr indent="-461715" lvl="4" marL="2286000">
              <a:spcBef>
                <a:spcPts val="0"/>
              </a:spcBef>
              <a:spcAft>
                <a:spcPts val="0"/>
              </a:spcAft>
              <a:buSzPts val="3671"/>
              <a:buChar char="○"/>
              <a:defRPr sz="3671"/>
            </a:lvl5pPr>
            <a:lvl6pPr indent="-461715" lvl="5" marL="2743200">
              <a:spcBef>
                <a:spcPts val="0"/>
              </a:spcBef>
              <a:spcAft>
                <a:spcPts val="0"/>
              </a:spcAft>
              <a:buSzPts val="3671"/>
              <a:buChar char="■"/>
              <a:defRPr sz="3671"/>
            </a:lvl6pPr>
            <a:lvl7pPr indent="-461715" lvl="6" marL="3200400">
              <a:spcBef>
                <a:spcPts val="0"/>
              </a:spcBef>
              <a:spcAft>
                <a:spcPts val="0"/>
              </a:spcAft>
              <a:buSzPts val="3671"/>
              <a:buChar char="●"/>
              <a:defRPr sz="3671"/>
            </a:lvl7pPr>
            <a:lvl8pPr indent="-461715" lvl="7" marL="3657600">
              <a:spcBef>
                <a:spcPts val="0"/>
              </a:spcBef>
              <a:spcAft>
                <a:spcPts val="0"/>
              </a:spcAft>
              <a:buSzPts val="3671"/>
              <a:buChar char="○"/>
              <a:defRPr sz="3671"/>
            </a:lvl8pPr>
            <a:lvl9pPr indent="-461716" lvl="8" marL="4114800">
              <a:spcBef>
                <a:spcPts val="0"/>
              </a:spcBef>
              <a:spcAft>
                <a:spcPts val="0"/>
              </a:spcAft>
              <a:buSzPts val="3671"/>
              <a:buChar char="■"/>
              <a:defRPr sz="3671"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15250424" y="19896392"/>
            <a:ext cx="987600" cy="1679400"/>
          </a:xfrm>
          <a:prstGeom prst="rect">
            <a:avLst/>
          </a:prstGeom>
        </p:spPr>
        <p:txBody>
          <a:bodyPr anchorCtr="0" anchor="ctr" bIns="239725" lIns="239725" spcFirstLastPara="1" rIns="239725" wrap="square" tIns="239725">
            <a:normAutofit/>
          </a:bodyPr>
          <a:lstStyle>
            <a:lvl1pPr lvl="0">
              <a:buNone/>
              <a:defRPr sz="2622"/>
            </a:lvl1pPr>
            <a:lvl2pPr lvl="1">
              <a:buNone/>
              <a:defRPr sz="2622"/>
            </a:lvl2pPr>
            <a:lvl3pPr lvl="2">
              <a:buNone/>
              <a:defRPr sz="2622"/>
            </a:lvl3pPr>
            <a:lvl4pPr lvl="3">
              <a:buNone/>
              <a:defRPr sz="2622"/>
            </a:lvl4pPr>
            <a:lvl5pPr lvl="4">
              <a:buNone/>
              <a:defRPr sz="2622"/>
            </a:lvl5pPr>
            <a:lvl6pPr lvl="5">
              <a:buNone/>
              <a:defRPr sz="2622"/>
            </a:lvl6pPr>
            <a:lvl7pPr lvl="6">
              <a:buNone/>
              <a:defRPr sz="2622"/>
            </a:lvl7pPr>
            <a:lvl8pPr lvl="7">
              <a:buNone/>
              <a:defRPr sz="2622"/>
            </a:lvl8pPr>
            <a:lvl9pPr lvl="8">
              <a:buNone/>
              <a:defRPr sz="2622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561060" y="1898773"/>
            <a:ext cx="15337200" cy="2443500"/>
          </a:xfrm>
          <a:prstGeom prst="rect">
            <a:avLst/>
          </a:prstGeom>
        </p:spPr>
        <p:txBody>
          <a:bodyPr anchorCtr="0" anchor="t" bIns="239725" lIns="239725" spcFirstLastPara="1" rIns="239725" wrap="square" tIns="2397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1pPr>
            <a:lvl2pPr lvl="1"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2pPr>
            <a:lvl3pPr lvl="2"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3pPr>
            <a:lvl4pPr lvl="3"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4pPr>
            <a:lvl5pPr lvl="4"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5pPr>
            <a:lvl6pPr lvl="5"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6pPr>
            <a:lvl7pPr lvl="6"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7pPr>
            <a:lvl8pPr lvl="7"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8pPr>
            <a:lvl9pPr lvl="8"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561060" y="4917227"/>
            <a:ext cx="7199700" cy="14576700"/>
          </a:xfrm>
          <a:prstGeom prst="rect">
            <a:avLst/>
          </a:prstGeom>
        </p:spPr>
        <p:txBody>
          <a:bodyPr anchorCtr="0" anchor="t" bIns="239725" lIns="239725" spcFirstLastPara="1" rIns="239725" wrap="square" tIns="239725">
            <a:normAutofit/>
          </a:bodyPr>
          <a:lstStyle>
            <a:lvl1pPr indent="-461716" lvl="0" marL="457200">
              <a:spcBef>
                <a:spcPts val="0"/>
              </a:spcBef>
              <a:spcAft>
                <a:spcPts val="0"/>
              </a:spcAft>
              <a:buSzPts val="3671"/>
              <a:buChar char="●"/>
              <a:defRPr sz="3671"/>
            </a:lvl1pPr>
            <a:lvl2pPr indent="-428414" lvl="1" marL="914400">
              <a:spcBef>
                <a:spcPts val="0"/>
              </a:spcBef>
              <a:spcAft>
                <a:spcPts val="0"/>
              </a:spcAft>
              <a:buSzPts val="3147"/>
              <a:buChar char="○"/>
              <a:defRPr sz="3147"/>
            </a:lvl2pPr>
            <a:lvl3pPr indent="-428414" lvl="2" marL="1371600">
              <a:spcBef>
                <a:spcPts val="0"/>
              </a:spcBef>
              <a:spcAft>
                <a:spcPts val="0"/>
              </a:spcAft>
              <a:buSzPts val="3147"/>
              <a:buChar char="■"/>
              <a:defRPr sz="3147"/>
            </a:lvl3pPr>
            <a:lvl4pPr indent="-428414" lvl="3" marL="1828800">
              <a:spcBef>
                <a:spcPts val="0"/>
              </a:spcBef>
              <a:spcAft>
                <a:spcPts val="0"/>
              </a:spcAft>
              <a:buSzPts val="3147"/>
              <a:buChar char="●"/>
              <a:defRPr sz="3147"/>
            </a:lvl4pPr>
            <a:lvl5pPr indent="-428414" lvl="4" marL="2286000">
              <a:spcBef>
                <a:spcPts val="0"/>
              </a:spcBef>
              <a:spcAft>
                <a:spcPts val="0"/>
              </a:spcAft>
              <a:buSzPts val="3147"/>
              <a:buChar char="○"/>
              <a:defRPr sz="3147"/>
            </a:lvl5pPr>
            <a:lvl6pPr indent="-428414" lvl="5" marL="2743200">
              <a:spcBef>
                <a:spcPts val="0"/>
              </a:spcBef>
              <a:spcAft>
                <a:spcPts val="0"/>
              </a:spcAft>
              <a:buSzPts val="3147"/>
              <a:buChar char="■"/>
              <a:defRPr sz="3147"/>
            </a:lvl6pPr>
            <a:lvl7pPr indent="-428414" lvl="6" marL="3200400">
              <a:spcBef>
                <a:spcPts val="0"/>
              </a:spcBef>
              <a:spcAft>
                <a:spcPts val="0"/>
              </a:spcAft>
              <a:buSzPts val="3147"/>
              <a:buChar char="●"/>
              <a:defRPr sz="3147"/>
            </a:lvl7pPr>
            <a:lvl8pPr indent="-428414" lvl="7" marL="3657600">
              <a:spcBef>
                <a:spcPts val="0"/>
              </a:spcBef>
              <a:spcAft>
                <a:spcPts val="0"/>
              </a:spcAft>
              <a:buSzPts val="3147"/>
              <a:buChar char="○"/>
              <a:defRPr sz="3147"/>
            </a:lvl8pPr>
            <a:lvl9pPr indent="-428413" lvl="8" marL="4114800">
              <a:spcBef>
                <a:spcPts val="0"/>
              </a:spcBef>
              <a:spcAft>
                <a:spcPts val="0"/>
              </a:spcAft>
              <a:buSzPts val="3147"/>
              <a:buChar char="■"/>
              <a:defRPr sz="3147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8698320" y="4917227"/>
            <a:ext cx="7199700" cy="14576700"/>
          </a:xfrm>
          <a:prstGeom prst="rect">
            <a:avLst/>
          </a:prstGeom>
        </p:spPr>
        <p:txBody>
          <a:bodyPr anchorCtr="0" anchor="t" bIns="239725" lIns="239725" spcFirstLastPara="1" rIns="239725" wrap="square" tIns="239725">
            <a:normAutofit/>
          </a:bodyPr>
          <a:lstStyle>
            <a:lvl1pPr indent="-461716" lvl="0" marL="457200">
              <a:spcBef>
                <a:spcPts val="0"/>
              </a:spcBef>
              <a:spcAft>
                <a:spcPts val="0"/>
              </a:spcAft>
              <a:buSzPts val="3671"/>
              <a:buChar char="●"/>
              <a:defRPr sz="3671"/>
            </a:lvl1pPr>
            <a:lvl2pPr indent="-428414" lvl="1" marL="914400">
              <a:spcBef>
                <a:spcPts val="0"/>
              </a:spcBef>
              <a:spcAft>
                <a:spcPts val="0"/>
              </a:spcAft>
              <a:buSzPts val="3147"/>
              <a:buChar char="○"/>
              <a:defRPr sz="3147"/>
            </a:lvl2pPr>
            <a:lvl3pPr indent="-428414" lvl="2" marL="1371600">
              <a:spcBef>
                <a:spcPts val="0"/>
              </a:spcBef>
              <a:spcAft>
                <a:spcPts val="0"/>
              </a:spcAft>
              <a:buSzPts val="3147"/>
              <a:buChar char="■"/>
              <a:defRPr sz="3147"/>
            </a:lvl3pPr>
            <a:lvl4pPr indent="-428414" lvl="3" marL="1828800">
              <a:spcBef>
                <a:spcPts val="0"/>
              </a:spcBef>
              <a:spcAft>
                <a:spcPts val="0"/>
              </a:spcAft>
              <a:buSzPts val="3147"/>
              <a:buChar char="●"/>
              <a:defRPr sz="3147"/>
            </a:lvl4pPr>
            <a:lvl5pPr indent="-428414" lvl="4" marL="2286000">
              <a:spcBef>
                <a:spcPts val="0"/>
              </a:spcBef>
              <a:spcAft>
                <a:spcPts val="0"/>
              </a:spcAft>
              <a:buSzPts val="3147"/>
              <a:buChar char="○"/>
              <a:defRPr sz="3147"/>
            </a:lvl5pPr>
            <a:lvl6pPr indent="-428414" lvl="5" marL="2743200">
              <a:spcBef>
                <a:spcPts val="0"/>
              </a:spcBef>
              <a:spcAft>
                <a:spcPts val="0"/>
              </a:spcAft>
              <a:buSzPts val="3147"/>
              <a:buChar char="■"/>
              <a:defRPr sz="3147"/>
            </a:lvl6pPr>
            <a:lvl7pPr indent="-428414" lvl="6" marL="3200400">
              <a:spcBef>
                <a:spcPts val="0"/>
              </a:spcBef>
              <a:spcAft>
                <a:spcPts val="0"/>
              </a:spcAft>
              <a:buSzPts val="3147"/>
              <a:buChar char="●"/>
              <a:defRPr sz="3147"/>
            </a:lvl7pPr>
            <a:lvl8pPr indent="-428414" lvl="7" marL="3657600">
              <a:spcBef>
                <a:spcPts val="0"/>
              </a:spcBef>
              <a:spcAft>
                <a:spcPts val="0"/>
              </a:spcAft>
              <a:buSzPts val="3147"/>
              <a:buChar char="○"/>
              <a:defRPr sz="3147"/>
            </a:lvl8pPr>
            <a:lvl9pPr indent="-428413" lvl="8" marL="4114800">
              <a:spcBef>
                <a:spcPts val="0"/>
              </a:spcBef>
              <a:spcAft>
                <a:spcPts val="0"/>
              </a:spcAft>
              <a:buSzPts val="3147"/>
              <a:buChar char="■"/>
              <a:defRPr sz="3147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15250424" y="19896392"/>
            <a:ext cx="987600" cy="1679400"/>
          </a:xfrm>
          <a:prstGeom prst="rect">
            <a:avLst/>
          </a:prstGeom>
        </p:spPr>
        <p:txBody>
          <a:bodyPr anchorCtr="0" anchor="ctr" bIns="239725" lIns="239725" spcFirstLastPara="1" rIns="239725" wrap="square" tIns="239725">
            <a:normAutofit/>
          </a:bodyPr>
          <a:lstStyle>
            <a:lvl1pPr lvl="0">
              <a:buNone/>
              <a:defRPr sz="2622"/>
            </a:lvl1pPr>
            <a:lvl2pPr lvl="1">
              <a:buNone/>
              <a:defRPr sz="2622"/>
            </a:lvl2pPr>
            <a:lvl3pPr lvl="2">
              <a:buNone/>
              <a:defRPr sz="2622"/>
            </a:lvl3pPr>
            <a:lvl4pPr lvl="3">
              <a:buNone/>
              <a:defRPr sz="2622"/>
            </a:lvl4pPr>
            <a:lvl5pPr lvl="4">
              <a:buNone/>
              <a:defRPr sz="2622"/>
            </a:lvl5pPr>
            <a:lvl6pPr lvl="5">
              <a:buNone/>
              <a:defRPr sz="2622"/>
            </a:lvl6pPr>
            <a:lvl7pPr lvl="6">
              <a:buNone/>
              <a:defRPr sz="2622"/>
            </a:lvl7pPr>
            <a:lvl8pPr lvl="7">
              <a:buNone/>
              <a:defRPr sz="2622"/>
            </a:lvl8pPr>
            <a:lvl9pPr lvl="8">
              <a:buNone/>
              <a:defRPr sz="2622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561060" y="1898773"/>
            <a:ext cx="15337200" cy="2443500"/>
          </a:xfrm>
          <a:prstGeom prst="rect">
            <a:avLst/>
          </a:prstGeom>
        </p:spPr>
        <p:txBody>
          <a:bodyPr anchorCtr="0" anchor="t" bIns="239725" lIns="239725" spcFirstLastPara="1" rIns="239725" wrap="square" tIns="2397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1pPr>
            <a:lvl2pPr lvl="1"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2pPr>
            <a:lvl3pPr lvl="2"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3pPr>
            <a:lvl4pPr lvl="3"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4pPr>
            <a:lvl5pPr lvl="4"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5pPr>
            <a:lvl6pPr lvl="5"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6pPr>
            <a:lvl7pPr lvl="6"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7pPr>
            <a:lvl8pPr lvl="7"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8pPr>
            <a:lvl9pPr lvl="8"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15250424" y="19896392"/>
            <a:ext cx="987600" cy="1679400"/>
          </a:xfrm>
          <a:prstGeom prst="rect">
            <a:avLst/>
          </a:prstGeom>
        </p:spPr>
        <p:txBody>
          <a:bodyPr anchorCtr="0" anchor="ctr" bIns="239725" lIns="239725" spcFirstLastPara="1" rIns="239725" wrap="square" tIns="239725">
            <a:normAutofit/>
          </a:bodyPr>
          <a:lstStyle>
            <a:lvl1pPr lvl="0">
              <a:buNone/>
              <a:defRPr sz="2622"/>
            </a:lvl1pPr>
            <a:lvl2pPr lvl="1">
              <a:buNone/>
              <a:defRPr sz="2622"/>
            </a:lvl2pPr>
            <a:lvl3pPr lvl="2">
              <a:buNone/>
              <a:defRPr sz="2622"/>
            </a:lvl3pPr>
            <a:lvl4pPr lvl="3">
              <a:buNone/>
              <a:defRPr sz="2622"/>
            </a:lvl4pPr>
            <a:lvl5pPr lvl="4">
              <a:buNone/>
              <a:defRPr sz="2622"/>
            </a:lvl5pPr>
            <a:lvl6pPr lvl="5">
              <a:buNone/>
              <a:defRPr sz="2622"/>
            </a:lvl6pPr>
            <a:lvl7pPr lvl="6">
              <a:buNone/>
              <a:defRPr sz="2622"/>
            </a:lvl7pPr>
            <a:lvl8pPr lvl="7">
              <a:buNone/>
              <a:defRPr sz="2622"/>
            </a:lvl8pPr>
            <a:lvl9pPr lvl="8">
              <a:buNone/>
              <a:defRPr sz="2622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561060" y="2370560"/>
            <a:ext cx="5054400" cy="3224400"/>
          </a:xfrm>
          <a:prstGeom prst="rect">
            <a:avLst/>
          </a:prstGeom>
        </p:spPr>
        <p:txBody>
          <a:bodyPr anchorCtr="0" anchor="b" bIns="239725" lIns="239725" spcFirstLastPara="1" rIns="239725" wrap="square" tIns="2397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293"/>
              <a:buNone/>
              <a:defRPr sz="6293"/>
            </a:lvl1pPr>
            <a:lvl2pPr lvl="1">
              <a:spcBef>
                <a:spcPts val="0"/>
              </a:spcBef>
              <a:spcAft>
                <a:spcPts val="0"/>
              </a:spcAft>
              <a:buSzPts val="6293"/>
              <a:buNone/>
              <a:defRPr sz="6293"/>
            </a:lvl2pPr>
            <a:lvl3pPr lvl="2">
              <a:spcBef>
                <a:spcPts val="0"/>
              </a:spcBef>
              <a:spcAft>
                <a:spcPts val="0"/>
              </a:spcAft>
              <a:buSzPts val="6293"/>
              <a:buNone/>
              <a:defRPr sz="6293"/>
            </a:lvl3pPr>
            <a:lvl4pPr lvl="3">
              <a:spcBef>
                <a:spcPts val="0"/>
              </a:spcBef>
              <a:spcAft>
                <a:spcPts val="0"/>
              </a:spcAft>
              <a:buSzPts val="6293"/>
              <a:buNone/>
              <a:defRPr sz="6293"/>
            </a:lvl4pPr>
            <a:lvl5pPr lvl="4">
              <a:spcBef>
                <a:spcPts val="0"/>
              </a:spcBef>
              <a:spcAft>
                <a:spcPts val="0"/>
              </a:spcAft>
              <a:buSzPts val="6293"/>
              <a:buNone/>
              <a:defRPr sz="6293"/>
            </a:lvl5pPr>
            <a:lvl6pPr lvl="5">
              <a:spcBef>
                <a:spcPts val="0"/>
              </a:spcBef>
              <a:spcAft>
                <a:spcPts val="0"/>
              </a:spcAft>
              <a:buSzPts val="6293"/>
              <a:buNone/>
              <a:defRPr sz="6293"/>
            </a:lvl6pPr>
            <a:lvl7pPr lvl="6">
              <a:spcBef>
                <a:spcPts val="0"/>
              </a:spcBef>
              <a:spcAft>
                <a:spcPts val="0"/>
              </a:spcAft>
              <a:buSzPts val="6293"/>
              <a:buNone/>
              <a:defRPr sz="6293"/>
            </a:lvl7pPr>
            <a:lvl8pPr lvl="7">
              <a:spcBef>
                <a:spcPts val="0"/>
              </a:spcBef>
              <a:spcAft>
                <a:spcPts val="0"/>
              </a:spcAft>
              <a:buSzPts val="6293"/>
              <a:buNone/>
              <a:defRPr sz="6293"/>
            </a:lvl8pPr>
            <a:lvl9pPr lvl="8">
              <a:spcBef>
                <a:spcPts val="0"/>
              </a:spcBef>
              <a:spcAft>
                <a:spcPts val="0"/>
              </a:spcAft>
              <a:buSzPts val="6293"/>
              <a:buNone/>
              <a:defRPr sz="6293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561060" y="5928960"/>
            <a:ext cx="5054400" cy="13565400"/>
          </a:xfrm>
          <a:prstGeom prst="rect">
            <a:avLst/>
          </a:prstGeom>
        </p:spPr>
        <p:txBody>
          <a:bodyPr anchorCtr="0" anchor="t" bIns="239725" lIns="239725" spcFirstLastPara="1" rIns="239725" wrap="square" tIns="239725">
            <a:normAutofit/>
          </a:bodyPr>
          <a:lstStyle>
            <a:lvl1pPr indent="-428414" lvl="0" marL="457200">
              <a:spcBef>
                <a:spcPts val="0"/>
              </a:spcBef>
              <a:spcAft>
                <a:spcPts val="0"/>
              </a:spcAft>
              <a:buSzPts val="3147"/>
              <a:buChar char="●"/>
              <a:defRPr sz="3147"/>
            </a:lvl1pPr>
            <a:lvl2pPr indent="-428414" lvl="1" marL="914400">
              <a:spcBef>
                <a:spcPts val="0"/>
              </a:spcBef>
              <a:spcAft>
                <a:spcPts val="0"/>
              </a:spcAft>
              <a:buSzPts val="3147"/>
              <a:buChar char="○"/>
              <a:defRPr sz="3147"/>
            </a:lvl2pPr>
            <a:lvl3pPr indent="-428414" lvl="2" marL="1371600">
              <a:spcBef>
                <a:spcPts val="0"/>
              </a:spcBef>
              <a:spcAft>
                <a:spcPts val="0"/>
              </a:spcAft>
              <a:buSzPts val="3147"/>
              <a:buChar char="■"/>
              <a:defRPr sz="3147"/>
            </a:lvl3pPr>
            <a:lvl4pPr indent="-428414" lvl="3" marL="1828800">
              <a:spcBef>
                <a:spcPts val="0"/>
              </a:spcBef>
              <a:spcAft>
                <a:spcPts val="0"/>
              </a:spcAft>
              <a:buSzPts val="3147"/>
              <a:buChar char="●"/>
              <a:defRPr sz="3147"/>
            </a:lvl4pPr>
            <a:lvl5pPr indent="-428414" lvl="4" marL="2286000">
              <a:spcBef>
                <a:spcPts val="0"/>
              </a:spcBef>
              <a:spcAft>
                <a:spcPts val="0"/>
              </a:spcAft>
              <a:buSzPts val="3147"/>
              <a:buChar char="○"/>
              <a:defRPr sz="3147"/>
            </a:lvl5pPr>
            <a:lvl6pPr indent="-428414" lvl="5" marL="2743200">
              <a:spcBef>
                <a:spcPts val="0"/>
              </a:spcBef>
              <a:spcAft>
                <a:spcPts val="0"/>
              </a:spcAft>
              <a:buSzPts val="3147"/>
              <a:buChar char="■"/>
              <a:defRPr sz="3147"/>
            </a:lvl6pPr>
            <a:lvl7pPr indent="-428414" lvl="6" marL="3200400">
              <a:spcBef>
                <a:spcPts val="0"/>
              </a:spcBef>
              <a:spcAft>
                <a:spcPts val="0"/>
              </a:spcAft>
              <a:buSzPts val="3147"/>
              <a:buChar char="●"/>
              <a:defRPr sz="3147"/>
            </a:lvl7pPr>
            <a:lvl8pPr indent="-428414" lvl="7" marL="3657600">
              <a:spcBef>
                <a:spcPts val="0"/>
              </a:spcBef>
              <a:spcAft>
                <a:spcPts val="0"/>
              </a:spcAft>
              <a:buSzPts val="3147"/>
              <a:buChar char="○"/>
              <a:defRPr sz="3147"/>
            </a:lvl8pPr>
            <a:lvl9pPr indent="-428413" lvl="8" marL="4114800">
              <a:spcBef>
                <a:spcPts val="0"/>
              </a:spcBef>
              <a:spcAft>
                <a:spcPts val="0"/>
              </a:spcAft>
              <a:buSzPts val="3147"/>
              <a:buChar char="■"/>
              <a:defRPr sz="3147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15250424" y="19896392"/>
            <a:ext cx="987600" cy="1679400"/>
          </a:xfrm>
          <a:prstGeom prst="rect">
            <a:avLst/>
          </a:prstGeom>
        </p:spPr>
        <p:txBody>
          <a:bodyPr anchorCtr="0" anchor="ctr" bIns="239725" lIns="239725" spcFirstLastPara="1" rIns="239725" wrap="square" tIns="239725">
            <a:normAutofit/>
          </a:bodyPr>
          <a:lstStyle>
            <a:lvl1pPr lvl="0">
              <a:buNone/>
              <a:defRPr sz="2622"/>
            </a:lvl1pPr>
            <a:lvl2pPr lvl="1">
              <a:buNone/>
              <a:defRPr sz="2622"/>
            </a:lvl2pPr>
            <a:lvl3pPr lvl="2">
              <a:buNone/>
              <a:defRPr sz="2622"/>
            </a:lvl3pPr>
            <a:lvl4pPr lvl="3">
              <a:buNone/>
              <a:defRPr sz="2622"/>
            </a:lvl4pPr>
            <a:lvl5pPr lvl="4">
              <a:buNone/>
              <a:defRPr sz="2622"/>
            </a:lvl5pPr>
            <a:lvl6pPr lvl="5">
              <a:buNone/>
              <a:defRPr sz="2622"/>
            </a:lvl6pPr>
            <a:lvl7pPr lvl="6">
              <a:buNone/>
              <a:defRPr sz="2622"/>
            </a:lvl7pPr>
            <a:lvl8pPr lvl="7">
              <a:buNone/>
              <a:defRPr sz="2622"/>
            </a:lvl8pPr>
            <a:lvl9pPr lvl="8">
              <a:buNone/>
              <a:defRPr sz="2622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882450" y="1920640"/>
            <a:ext cx="11462100" cy="17454000"/>
          </a:xfrm>
          <a:prstGeom prst="rect">
            <a:avLst/>
          </a:prstGeom>
        </p:spPr>
        <p:txBody>
          <a:bodyPr anchorCtr="0" anchor="ctr" bIns="239725" lIns="239725" spcFirstLastPara="1" rIns="239725" wrap="square" tIns="2397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587"/>
              <a:buNone/>
              <a:defRPr sz="12587"/>
            </a:lvl1pPr>
            <a:lvl2pPr lvl="1">
              <a:spcBef>
                <a:spcPts val="0"/>
              </a:spcBef>
              <a:spcAft>
                <a:spcPts val="0"/>
              </a:spcAft>
              <a:buSzPts val="12587"/>
              <a:buNone/>
              <a:defRPr sz="12587"/>
            </a:lvl2pPr>
            <a:lvl3pPr lvl="2">
              <a:spcBef>
                <a:spcPts val="0"/>
              </a:spcBef>
              <a:spcAft>
                <a:spcPts val="0"/>
              </a:spcAft>
              <a:buSzPts val="12587"/>
              <a:buNone/>
              <a:defRPr sz="12587"/>
            </a:lvl3pPr>
            <a:lvl4pPr lvl="3">
              <a:spcBef>
                <a:spcPts val="0"/>
              </a:spcBef>
              <a:spcAft>
                <a:spcPts val="0"/>
              </a:spcAft>
              <a:buSzPts val="12587"/>
              <a:buNone/>
              <a:defRPr sz="12587"/>
            </a:lvl4pPr>
            <a:lvl5pPr lvl="4">
              <a:spcBef>
                <a:spcPts val="0"/>
              </a:spcBef>
              <a:spcAft>
                <a:spcPts val="0"/>
              </a:spcAft>
              <a:buSzPts val="12587"/>
              <a:buNone/>
              <a:defRPr sz="12587"/>
            </a:lvl5pPr>
            <a:lvl6pPr lvl="5">
              <a:spcBef>
                <a:spcPts val="0"/>
              </a:spcBef>
              <a:spcAft>
                <a:spcPts val="0"/>
              </a:spcAft>
              <a:buSzPts val="12587"/>
              <a:buNone/>
              <a:defRPr sz="12587"/>
            </a:lvl6pPr>
            <a:lvl7pPr lvl="6">
              <a:spcBef>
                <a:spcPts val="0"/>
              </a:spcBef>
              <a:spcAft>
                <a:spcPts val="0"/>
              </a:spcAft>
              <a:buSzPts val="12587"/>
              <a:buNone/>
              <a:defRPr sz="12587"/>
            </a:lvl7pPr>
            <a:lvl8pPr lvl="7">
              <a:spcBef>
                <a:spcPts val="0"/>
              </a:spcBef>
              <a:spcAft>
                <a:spcPts val="0"/>
              </a:spcAft>
              <a:buSzPts val="12587"/>
              <a:buNone/>
              <a:defRPr sz="12587"/>
            </a:lvl8pPr>
            <a:lvl9pPr lvl="8">
              <a:spcBef>
                <a:spcPts val="0"/>
              </a:spcBef>
              <a:spcAft>
                <a:spcPts val="0"/>
              </a:spcAft>
              <a:buSzPts val="12587"/>
              <a:buNone/>
              <a:defRPr sz="12587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15250424" y="19896392"/>
            <a:ext cx="987600" cy="1679400"/>
          </a:xfrm>
          <a:prstGeom prst="rect">
            <a:avLst/>
          </a:prstGeom>
        </p:spPr>
        <p:txBody>
          <a:bodyPr anchorCtr="0" anchor="ctr" bIns="239725" lIns="239725" spcFirstLastPara="1" rIns="239725" wrap="square" tIns="239725">
            <a:normAutofit/>
          </a:bodyPr>
          <a:lstStyle>
            <a:lvl1pPr lvl="0">
              <a:buNone/>
              <a:defRPr sz="2622"/>
            </a:lvl1pPr>
            <a:lvl2pPr lvl="1">
              <a:buNone/>
              <a:defRPr sz="2622"/>
            </a:lvl2pPr>
            <a:lvl3pPr lvl="2">
              <a:buNone/>
              <a:defRPr sz="2622"/>
            </a:lvl3pPr>
            <a:lvl4pPr lvl="3">
              <a:buNone/>
              <a:defRPr sz="2622"/>
            </a:lvl4pPr>
            <a:lvl5pPr lvl="4">
              <a:buNone/>
              <a:defRPr sz="2622"/>
            </a:lvl5pPr>
            <a:lvl6pPr lvl="5">
              <a:buNone/>
              <a:defRPr sz="2622"/>
            </a:lvl6pPr>
            <a:lvl7pPr lvl="6">
              <a:buNone/>
              <a:defRPr sz="2622"/>
            </a:lvl7pPr>
            <a:lvl8pPr lvl="7">
              <a:buNone/>
              <a:defRPr sz="2622"/>
            </a:lvl8pPr>
            <a:lvl9pPr lvl="8">
              <a:buNone/>
              <a:defRPr sz="2622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8229600" y="-533"/>
            <a:ext cx="8229600" cy="21945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239725" lIns="239725" spcFirstLastPara="1" rIns="239725" wrap="square" tIns="2397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477900" y="5261547"/>
            <a:ext cx="7281300" cy="6324600"/>
          </a:xfrm>
          <a:prstGeom prst="rect">
            <a:avLst/>
          </a:prstGeom>
        </p:spPr>
        <p:txBody>
          <a:bodyPr anchorCtr="0" anchor="b" bIns="239725" lIns="239725" spcFirstLastPara="1" rIns="239725" wrap="square" tIns="2397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13"/>
              <a:buNone/>
              <a:defRPr sz="11013"/>
            </a:lvl1pPr>
            <a:lvl2pPr lvl="1" algn="ctr">
              <a:spcBef>
                <a:spcPts val="0"/>
              </a:spcBef>
              <a:spcAft>
                <a:spcPts val="0"/>
              </a:spcAft>
              <a:buSzPts val="11013"/>
              <a:buNone/>
              <a:defRPr sz="11013"/>
            </a:lvl2pPr>
            <a:lvl3pPr lvl="2" algn="ctr">
              <a:spcBef>
                <a:spcPts val="0"/>
              </a:spcBef>
              <a:spcAft>
                <a:spcPts val="0"/>
              </a:spcAft>
              <a:buSzPts val="11013"/>
              <a:buNone/>
              <a:defRPr sz="11013"/>
            </a:lvl3pPr>
            <a:lvl4pPr lvl="3" algn="ctr">
              <a:spcBef>
                <a:spcPts val="0"/>
              </a:spcBef>
              <a:spcAft>
                <a:spcPts val="0"/>
              </a:spcAft>
              <a:buSzPts val="11013"/>
              <a:buNone/>
              <a:defRPr sz="11013"/>
            </a:lvl4pPr>
            <a:lvl5pPr lvl="4" algn="ctr">
              <a:spcBef>
                <a:spcPts val="0"/>
              </a:spcBef>
              <a:spcAft>
                <a:spcPts val="0"/>
              </a:spcAft>
              <a:buSzPts val="11013"/>
              <a:buNone/>
              <a:defRPr sz="11013"/>
            </a:lvl5pPr>
            <a:lvl6pPr lvl="5" algn="ctr">
              <a:spcBef>
                <a:spcPts val="0"/>
              </a:spcBef>
              <a:spcAft>
                <a:spcPts val="0"/>
              </a:spcAft>
              <a:buSzPts val="11013"/>
              <a:buNone/>
              <a:defRPr sz="11013"/>
            </a:lvl6pPr>
            <a:lvl7pPr lvl="6" algn="ctr">
              <a:spcBef>
                <a:spcPts val="0"/>
              </a:spcBef>
              <a:spcAft>
                <a:spcPts val="0"/>
              </a:spcAft>
              <a:buSzPts val="11013"/>
              <a:buNone/>
              <a:defRPr sz="11013"/>
            </a:lvl7pPr>
            <a:lvl8pPr lvl="7" algn="ctr">
              <a:spcBef>
                <a:spcPts val="0"/>
              </a:spcBef>
              <a:spcAft>
                <a:spcPts val="0"/>
              </a:spcAft>
              <a:buSzPts val="11013"/>
              <a:buNone/>
              <a:defRPr sz="11013"/>
            </a:lvl8pPr>
            <a:lvl9pPr lvl="8" algn="ctr">
              <a:spcBef>
                <a:spcPts val="0"/>
              </a:spcBef>
              <a:spcAft>
                <a:spcPts val="0"/>
              </a:spcAft>
              <a:buSzPts val="11013"/>
              <a:buNone/>
              <a:defRPr sz="11013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477900" y="11959787"/>
            <a:ext cx="7281300" cy="5269800"/>
          </a:xfrm>
          <a:prstGeom prst="rect">
            <a:avLst/>
          </a:prstGeom>
        </p:spPr>
        <p:txBody>
          <a:bodyPr anchorCtr="0" anchor="t" bIns="239725" lIns="239725" spcFirstLastPara="1" rIns="239725" wrap="square" tIns="2397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507"/>
              <a:buNone/>
              <a:defRPr sz="5507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507"/>
              <a:buNone/>
              <a:defRPr sz="5507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507"/>
              <a:buNone/>
              <a:defRPr sz="5507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507"/>
              <a:buNone/>
              <a:defRPr sz="5507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507"/>
              <a:buNone/>
              <a:defRPr sz="5507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507"/>
              <a:buNone/>
              <a:defRPr sz="5507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507"/>
              <a:buNone/>
              <a:defRPr sz="5507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507"/>
              <a:buNone/>
              <a:defRPr sz="5507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507"/>
              <a:buNone/>
              <a:defRPr sz="5507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8891100" y="3089387"/>
            <a:ext cx="6906600" cy="15765900"/>
          </a:xfrm>
          <a:prstGeom prst="rect">
            <a:avLst/>
          </a:prstGeom>
        </p:spPr>
        <p:txBody>
          <a:bodyPr anchorCtr="0" anchor="ctr" bIns="239725" lIns="239725" spcFirstLastPara="1" rIns="239725" wrap="square" tIns="239725">
            <a:normAutofit/>
          </a:bodyPr>
          <a:lstStyle>
            <a:lvl1pPr indent="-528320" lvl="0" marL="457200">
              <a:spcBef>
                <a:spcPts val="0"/>
              </a:spcBef>
              <a:spcAft>
                <a:spcPts val="0"/>
              </a:spcAft>
              <a:buSzPts val="4720"/>
              <a:buChar char="●"/>
              <a:defRPr sz="4720"/>
            </a:lvl1pPr>
            <a:lvl2pPr indent="-461716" lvl="1" marL="914400">
              <a:spcBef>
                <a:spcPts val="0"/>
              </a:spcBef>
              <a:spcAft>
                <a:spcPts val="0"/>
              </a:spcAft>
              <a:buSzPts val="3671"/>
              <a:buChar char="○"/>
              <a:defRPr sz="3671"/>
            </a:lvl2pPr>
            <a:lvl3pPr indent="-461716" lvl="2" marL="1371600">
              <a:spcBef>
                <a:spcPts val="0"/>
              </a:spcBef>
              <a:spcAft>
                <a:spcPts val="0"/>
              </a:spcAft>
              <a:buSzPts val="3671"/>
              <a:buChar char="■"/>
              <a:defRPr sz="3671"/>
            </a:lvl3pPr>
            <a:lvl4pPr indent="-461716" lvl="3" marL="1828800">
              <a:spcBef>
                <a:spcPts val="0"/>
              </a:spcBef>
              <a:spcAft>
                <a:spcPts val="0"/>
              </a:spcAft>
              <a:buSzPts val="3671"/>
              <a:buChar char="●"/>
              <a:defRPr sz="3671"/>
            </a:lvl4pPr>
            <a:lvl5pPr indent="-461715" lvl="4" marL="2286000">
              <a:spcBef>
                <a:spcPts val="0"/>
              </a:spcBef>
              <a:spcAft>
                <a:spcPts val="0"/>
              </a:spcAft>
              <a:buSzPts val="3671"/>
              <a:buChar char="○"/>
              <a:defRPr sz="3671"/>
            </a:lvl5pPr>
            <a:lvl6pPr indent="-461715" lvl="5" marL="2743200">
              <a:spcBef>
                <a:spcPts val="0"/>
              </a:spcBef>
              <a:spcAft>
                <a:spcPts val="0"/>
              </a:spcAft>
              <a:buSzPts val="3671"/>
              <a:buChar char="■"/>
              <a:defRPr sz="3671"/>
            </a:lvl6pPr>
            <a:lvl7pPr indent="-461715" lvl="6" marL="3200400">
              <a:spcBef>
                <a:spcPts val="0"/>
              </a:spcBef>
              <a:spcAft>
                <a:spcPts val="0"/>
              </a:spcAft>
              <a:buSzPts val="3671"/>
              <a:buChar char="●"/>
              <a:defRPr sz="3671"/>
            </a:lvl7pPr>
            <a:lvl8pPr indent="-461715" lvl="7" marL="3657600">
              <a:spcBef>
                <a:spcPts val="0"/>
              </a:spcBef>
              <a:spcAft>
                <a:spcPts val="0"/>
              </a:spcAft>
              <a:buSzPts val="3671"/>
              <a:buChar char="○"/>
              <a:defRPr sz="3671"/>
            </a:lvl8pPr>
            <a:lvl9pPr indent="-461716" lvl="8" marL="4114800">
              <a:spcBef>
                <a:spcPts val="0"/>
              </a:spcBef>
              <a:spcAft>
                <a:spcPts val="0"/>
              </a:spcAft>
              <a:buSzPts val="3671"/>
              <a:buChar char="■"/>
              <a:defRPr sz="3671"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15250424" y="19896392"/>
            <a:ext cx="987600" cy="1679400"/>
          </a:xfrm>
          <a:prstGeom prst="rect">
            <a:avLst/>
          </a:prstGeom>
        </p:spPr>
        <p:txBody>
          <a:bodyPr anchorCtr="0" anchor="ctr" bIns="239725" lIns="239725" spcFirstLastPara="1" rIns="239725" wrap="square" tIns="239725">
            <a:normAutofit/>
          </a:bodyPr>
          <a:lstStyle>
            <a:lvl1pPr lvl="0">
              <a:buNone/>
              <a:defRPr sz="2622"/>
            </a:lvl1pPr>
            <a:lvl2pPr lvl="1">
              <a:buNone/>
              <a:defRPr sz="2622"/>
            </a:lvl2pPr>
            <a:lvl3pPr lvl="2">
              <a:buNone/>
              <a:defRPr sz="2622"/>
            </a:lvl3pPr>
            <a:lvl4pPr lvl="3">
              <a:buNone/>
              <a:defRPr sz="2622"/>
            </a:lvl4pPr>
            <a:lvl5pPr lvl="4">
              <a:buNone/>
              <a:defRPr sz="2622"/>
            </a:lvl5pPr>
            <a:lvl6pPr lvl="5">
              <a:buNone/>
              <a:defRPr sz="2622"/>
            </a:lvl6pPr>
            <a:lvl7pPr lvl="6">
              <a:buNone/>
              <a:defRPr sz="2622"/>
            </a:lvl7pPr>
            <a:lvl8pPr lvl="7">
              <a:buNone/>
              <a:defRPr sz="2622"/>
            </a:lvl8pPr>
            <a:lvl9pPr lvl="8">
              <a:buNone/>
              <a:defRPr sz="2622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561060" y="18050453"/>
            <a:ext cx="10797900" cy="2581800"/>
          </a:xfrm>
          <a:prstGeom prst="rect">
            <a:avLst/>
          </a:prstGeom>
        </p:spPr>
        <p:txBody>
          <a:bodyPr anchorCtr="0" anchor="ctr" bIns="239725" lIns="239725" spcFirstLastPara="1" rIns="239725" wrap="square" tIns="2397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720"/>
              <a:buNone/>
              <a:defRPr sz="4720"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15250424" y="19896392"/>
            <a:ext cx="987600" cy="1679400"/>
          </a:xfrm>
          <a:prstGeom prst="rect">
            <a:avLst/>
          </a:prstGeom>
        </p:spPr>
        <p:txBody>
          <a:bodyPr anchorCtr="0" anchor="ctr" bIns="239725" lIns="239725" spcFirstLastPara="1" rIns="239725" wrap="square" tIns="239725">
            <a:normAutofit/>
          </a:bodyPr>
          <a:lstStyle>
            <a:lvl1pPr lvl="0">
              <a:buNone/>
              <a:defRPr sz="2622"/>
            </a:lvl1pPr>
            <a:lvl2pPr lvl="1">
              <a:buNone/>
              <a:defRPr sz="2622"/>
            </a:lvl2pPr>
            <a:lvl3pPr lvl="2">
              <a:buNone/>
              <a:defRPr sz="2622"/>
            </a:lvl3pPr>
            <a:lvl4pPr lvl="3">
              <a:buNone/>
              <a:defRPr sz="2622"/>
            </a:lvl4pPr>
            <a:lvl5pPr lvl="4">
              <a:buNone/>
              <a:defRPr sz="2622"/>
            </a:lvl5pPr>
            <a:lvl6pPr lvl="5">
              <a:buNone/>
              <a:defRPr sz="2622"/>
            </a:lvl6pPr>
            <a:lvl7pPr lvl="6">
              <a:buNone/>
              <a:defRPr sz="2622"/>
            </a:lvl7pPr>
            <a:lvl8pPr lvl="7">
              <a:buNone/>
              <a:defRPr sz="2622"/>
            </a:lvl8pPr>
            <a:lvl9pPr lvl="8">
              <a:buNone/>
              <a:defRPr sz="2622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561060" y="1898773"/>
            <a:ext cx="15337200" cy="2443500"/>
          </a:xfrm>
          <a:prstGeom prst="rect">
            <a:avLst/>
          </a:prstGeom>
          <a:noFill/>
          <a:ln>
            <a:noFill/>
          </a:ln>
        </p:spPr>
        <p:txBody>
          <a:bodyPr anchorCtr="0" anchor="t" bIns="239725" lIns="239725" spcFirstLastPara="1" rIns="239725" wrap="square" tIns="2397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342"/>
              <a:buNone/>
              <a:defRPr sz="7342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342"/>
              <a:buNone/>
              <a:defRPr sz="7342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342"/>
              <a:buNone/>
              <a:defRPr sz="7342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342"/>
              <a:buNone/>
              <a:defRPr sz="7342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342"/>
              <a:buNone/>
              <a:defRPr sz="7342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342"/>
              <a:buNone/>
              <a:defRPr sz="7342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342"/>
              <a:buNone/>
              <a:defRPr sz="7342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342"/>
              <a:buNone/>
              <a:defRPr sz="7342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342"/>
              <a:buNone/>
              <a:defRPr sz="7342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561060" y="4917227"/>
            <a:ext cx="15337200" cy="14576700"/>
          </a:xfrm>
          <a:prstGeom prst="rect">
            <a:avLst/>
          </a:prstGeom>
          <a:noFill/>
          <a:ln>
            <a:noFill/>
          </a:ln>
        </p:spPr>
        <p:txBody>
          <a:bodyPr anchorCtr="0" anchor="t" bIns="239725" lIns="239725" spcFirstLastPara="1" rIns="239725" wrap="square" tIns="239725">
            <a:normAutofit/>
          </a:bodyPr>
          <a:lstStyle>
            <a:lvl1pPr indent="-52832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720"/>
              <a:buChar char="●"/>
              <a:defRPr sz="4720">
                <a:solidFill>
                  <a:schemeClr val="dk2"/>
                </a:solidFill>
              </a:defRPr>
            </a:lvl1pPr>
            <a:lvl2pPr indent="-461716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71"/>
              <a:buChar char="○"/>
              <a:defRPr sz="3671">
                <a:solidFill>
                  <a:schemeClr val="dk2"/>
                </a:solidFill>
              </a:defRPr>
            </a:lvl2pPr>
            <a:lvl3pPr indent="-461716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71"/>
              <a:buChar char="■"/>
              <a:defRPr sz="3671">
                <a:solidFill>
                  <a:schemeClr val="dk2"/>
                </a:solidFill>
              </a:defRPr>
            </a:lvl3pPr>
            <a:lvl4pPr indent="-461716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71"/>
              <a:buChar char="●"/>
              <a:defRPr sz="3671">
                <a:solidFill>
                  <a:schemeClr val="dk2"/>
                </a:solidFill>
              </a:defRPr>
            </a:lvl4pPr>
            <a:lvl5pPr indent="-461715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71"/>
              <a:buChar char="○"/>
              <a:defRPr sz="3671">
                <a:solidFill>
                  <a:schemeClr val="dk2"/>
                </a:solidFill>
              </a:defRPr>
            </a:lvl5pPr>
            <a:lvl6pPr indent="-461715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71"/>
              <a:buChar char="■"/>
              <a:defRPr sz="3671">
                <a:solidFill>
                  <a:schemeClr val="dk2"/>
                </a:solidFill>
              </a:defRPr>
            </a:lvl6pPr>
            <a:lvl7pPr indent="-461715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71"/>
              <a:buChar char="●"/>
              <a:defRPr sz="3671">
                <a:solidFill>
                  <a:schemeClr val="dk2"/>
                </a:solidFill>
              </a:defRPr>
            </a:lvl7pPr>
            <a:lvl8pPr indent="-461715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71"/>
              <a:buChar char="○"/>
              <a:defRPr sz="3671">
                <a:solidFill>
                  <a:schemeClr val="dk2"/>
                </a:solidFill>
              </a:defRPr>
            </a:lvl8pPr>
            <a:lvl9pPr indent="-461716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71"/>
              <a:buChar char="■"/>
              <a:defRPr sz="3671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15250424" y="19896392"/>
            <a:ext cx="987600" cy="16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39725" lIns="239725" spcFirstLastPara="1" rIns="239725" wrap="square" tIns="239725">
            <a:normAutofit/>
          </a:bodyPr>
          <a:lstStyle>
            <a:lvl1pPr lvl="0" algn="r">
              <a:buNone/>
              <a:defRPr sz="2622">
                <a:solidFill>
                  <a:schemeClr val="dk2"/>
                </a:solidFill>
              </a:defRPr>
            </a:lvl1pPr>
            <a:lvl2pPr lvl="1" algn="r">
              <a:buNone/>
              <a:defRPr sz="2622">
                <a:solidFill>
                  <a:schemeClr val="dk2"/>
                </a:solidFill>
              </a:defRPr>
            </a:lvl2pPr>
            <a:lvl3pPr lvl="2" algn="r">
              <a:buNone/>
              <a:defRPr sz="2622">
                <a:solidFill>
                  <a:schemeClr val="dk2"/>
                </a:solidFill>
              </a:defRPr>
            </a:lvl3pPr>
            <a:lvl4pPr lvl="3" algn="r">
              <a:buNone/>
              <a:defRPr sz="2622">
                <a:solidFill>
                  <a:schemeClr val="dk2"/>
                </a:solidFill>
              </a:defRPr>
            </a:lvl4pPr>
            <a:lvl5pPr lvl="4" algn="r">
              <a:buNone/>
              <a:defRPr sz="2622">
                <a:solidFill>
                  <a:schemeClr val="dk2"/>
                </a:solidFill>
              </a:defRPr>
            </a:lvl5pPr>
            <a:lvl6pPr lvl="5" algn="r">
              <a:buNone/>
              <a:defRPr sz="2622">
                <a:solidFill>
                  <a:schemeClr val="dk2"/>
                </a:solidFill>
              </a:defRPr>
            </a:lvl6pPr>
            <a:lvl7pPr lvl="6" algn="r">
              <a:buNone/>
              <a:defRPr sz="2622">
                <a:solidFill>
                  <a:schemeClr val="dk2"/>
                </a:solidFill>
              </a:defRPr>
            </a:lvl7pPr>
            <a:lvl8pPr lvl="7" algn="r">
              <a:buNone/>
              <a:defRPr sz="2622">
                <a:solidFill>
                  <a:schemeClr val="dk2"/>
                </a:solidFill>
              </a:defRPr>
            </a:lvl8pPr>
            <a:lvl9pPr lvl="8" algn="r">
              <a:buNone/>
              <a:defRPr sz="2622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85B32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/>
        </p:nvSpPr>
        <p:spPr>
          <a:xfrm>
            <a:off x="730165" y="777812"/>
            <a:ext cx="7499700" cy="6545400"/>
          </a:xfrm>
          <a:prstGeom prst="rect">
            <a:avLst/>
          </a:prstGeom>
          <a:noFill/>
          <a:ln>
            <a:noFill/>
          </a:ln>
        </p:spPr>
        <p:txBody>
          <a:bodyPr anchorCtr="0" anchor="t" bIns="193600" lIns="193600" spcFirstLastPara="1" rIns="193600" wrap="square" tIns="1936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71">
                <a:solidFill>
                  <a:schemeClr val="lt1"/>
                </a:solidFill>
                <a:latin typeface="Wix Madefor Display"/>
                <a:ea typeface="Wix Madefor Display"/>
                <a:cs typeface="Wix Madefor Display"/>
                <a:sym typeface="Wix Madefor Display"/>
              </a:rPr>
              <a:t>Battery Recycling Drive</a:t>
            </a:r>
            <a:endParaRPr sz="12071">
              <a:solidFill>
                <a:schemeClr val="lt1"/>
              </a:solidFill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812">
              <a:solidFill>
                <a:srgbClr val="595959"/>
              </a:solidFill>
            </a:endParaRPr>
          </a:p>
        </p:txBody>
      </p:sp>
      <p:sp>
        <p:nvSpPr>
          <p:cNvPr id="55" name="Google Shape;55;p13"/>
          <p:cNvSpPr/>
          <p:nvPr/>
        </p:nvSpPr>
        <p:spPr>
          <a:xfrm>
            <a:off x="8951025" y="3266013"/>
            <a:ext cx="6601200" cy="9113100"/>
          </a:xfrm>
          <a:prstGeom prst="roundRect">
            <a:avLst>
              <a:gd fmla="val 3703" name="adj"/>
            </a:avLst>
          </a:prstGeom>
          <a:solidFill>
            <a:srgbClr val="E7E7E7"/>
          </a:solidFill>
          <a:ln cap="flat" cmpd="sng" w="20175">
            <a:solidFill>
              <a:srgbClr val="CECEC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193600" lIns="193600" spcFirstLastPara="1" rIns="193600" wrap="square" tIns="1936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812">
                <a:latin typeface="Wix Madefor Display"/>
                <a:ea typeface="Wix Madefor Display"/>
                <a:cs typeface="Wix Madefor Display"/>
                <a:sym typeface="Wix Madefor Display"/>
              </a:rPr>
              <a:t> Dates:</a:t>
            </a:r>
            <a:endParaRPr b="1" sz="3812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812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812">
                <a:latin typeface="Wix Madefor Display"/>
                <a:ea typeface="Wix Madefor Display"/>
                <a:cs typeface="Wix Madefor Display"/>
                <a:sym typeface="Wix Madefor Display"/>
              </a:rPr>
              <a:t>{{Date1}} - {{Date2}}</a:t>
            </a:r>
            <a:endParaRPr b="1" sz="3812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812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812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812">
                <a:latin typeface="Wix Madefor Display"/>
                <a:ea typeface="Wix Madefor Display"/>
                <a:cs typeface="Wix Madefor Display"/>
                <a:sym typeface="Wix Madefor Display"/>
              </a:rPr>
              <a:t>Time:</a:t>
            </a:r>
            <a:endParaRPr b="1" sz="3812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812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812">
                <a:latin typeface="Wix Madefor Display"/>
                <a:ea typeface="Wix Madefor Display"/>
                <a:cs typeface="Wix Madefor Display"/>
                <a:sym typeface="Wix Madefor Display"/>
              </a:rPr>
              <a:t>{{Time1}} - {{Time2}}</a:t>
            </a:r>
            <a:endParaRPr b="1" sz="3812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812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812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812">
                <a:latin typeface="Wix Madefor Display"/>
                <a:ea typeface="Wix Madefor Display"/>
                <a:cs typeface="Wix Madefor Display"/>
                <a:sym typeface="Wix Madefor Display"/>
              </a:rPr>
              <a:t>Location:</a:t>
            </a:r>
            <a:endParaRPr b="1" sz="3812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812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812">
                <a:latin typeface="Wix Madefor Display"/>
                <a:ea typeface="Wix Madefor Display"/>
                <a:cs typeface="Wix Madefor Display"/>
                <a:sym typeface="Wix Madefor Display"/>
              </a:rPr>
              <a:t>{{Address}}</a:t>
            </a:r>
            <a:endParaRPr b="1" sz="3812">
              <a:latin typeface="Wix Madefor Display"/>
              <a:ea typeface="Wix Madefor Display"/>
              <a:cs typeface="Wix Madefor Display"/>
              <a:sym typeface="Wix Madefor Display"/>
            </a:endParaRPr>
          </a:p>
        </p:txBody>
      </p:sp>
      <p:sp>
        <p:nvSpPr>
          <p:cNvPr id="56" name="Google Shape;56;p13"/>
          <p:cNvSpPr txBox="1"/>
          <p:nvPr/>
        </p:nvSpPr>
        <p:spPr>
          <a:xfrm>
            <a:off x="11127230" y="1325466"/>
            <a:ext cx="2248800" cy="1547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3600" lIns="193600" spcFirstLastPara="1" rIns="193600" wrap="square" tIns="1936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812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rPr>
              <a:t>Rotary Logo Here</a:t>
            </a:r>
            <a:endParaRPr sz="3812">
              <a:solidFill>
                <a:schemeClr val="lt1"/>
              </a:solidFill>
              <a:latin typeface="Bebas Neue"/>
              <a:ea typeface="Bebas Neue"/>
              <a:cs typeface="Bebas Neue"/>
              <a:sym typeface="Bebas Neue"/>
            </a:endParaRPr>
          </a:p>
        </p:txBody>
      </p:sp>
      <p:sp>
        <p:nvSpPr>
          <p:cNvPr id="57" name="Google Shape;57;p13"/>
          <p:cNvSpPr txBox="1"/>
          <p:nvPr/>
        </p:nvSpPr>
        <p:spPr>
          <a:xfrm>
            <a:off x="740965" y="6947753"/>
            <a:ext cx="7702200" cy="677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3600" lIns="193600" spcFirstLastPara="1" rIns="193600" wrap="square" tIns="1936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929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Recycle your old batteries &amp; devices</a:t>
            </a:r>
            <a:endParaRPr sz="5929">
              <a:solidFill>
                <a:schemeClr val="l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82">
              <a:solidFill>
                <a:schemeClr val="l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29"/>
              <a:buFont typeface="Arial"/>
              <a:buNone/>
            </a:pPr>
            <a:r>
              <a:rPr lang="en" sz="3388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Do you have old rechargeable, lithium-ion, and or household batteries you no longer use?</a:t>
            </a:r>
            <a:r>
              <a:rPr lang="en" sz="3388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 Less than 5% of these devices are recycled today. Lithium primary, alkaline nickel-cadmium, and nickel-metal hydride batteries are also accepted. Bring lithium-ion, nickel-hydride, and any other batteries you have at home in to our event to recycle them with The Battery Network!</a:t>
            </a:r>
            <a:endParaRPr sz="3176">
              <a:solidFill>
                <a:schemeClr val="l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740965" y="15179552"/>
            <a:ext cx="5862600" cy="4611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3600" lIns="193600" spcFirstLastPara="1" rIns="193600" wrap="square" tIns="1936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29"/>
              <a:buFont typeface="Arial"/>
              <a:buNone/>
            </a:pPr>
            <a:r>
              <a:rPr lang="en" sz="3388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Unfortunately, we do not accept lead-acid car batteries or damaged batteries. Please find another location to recycle these!</a:t>
            </a:r>
            <a:endParaRPr sz="3388">
              <a:solidFill>
                <a:schemeClr val="l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18">
              <a:solidFill>
                <a:srgbClr val="595959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18">
              <a:solidFill>
                <a:srgbClr val="666666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176">
              <a:solidFill>
                <a:srgbClr val="666666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59" name="Google Shape;59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49875" y="12458208"/>
            <a:ext cx="9944324" cy="9450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