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2918400" cx="219456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747775"/>
          </p15:clr>
        </p15:guide>
        <p15:guide id="2" pos="691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69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86323" y="685800"/>
            <a:ext cx="228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86323" y="685800"/>
            <a:ext cx="228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748100" y="4765280"/>
            <a:ext cx="20449500" cy="131367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1pPr>
            <a:lvl2pPr lvl="1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2pPr>
            <a:lvl3pPr lvl="2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3pPr>
            <a:lvl4pPr lvl="3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4pPr>
            <a:lvl5pPr lvl="4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5pPr>
            <a:lvl6pPr lvl="5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6pPr>
            <a:lvl7pPr lvl="6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7pPr>
            <a:lvl8pPr lvl="7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8pPr>
            <a:lvl9pPr lvl="8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748080" y="18138400"/>
            <a:ext cx="20449500" cy="50727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748080" y="7079200"/>
            <a:ext cx="20449500" cy="125664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748080" y="20174240"/>
            <a:ext cx="20449500" cy="83250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 algn="ctr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 algn="ctr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 algn="ctr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748080" y="13765440"/>
            <a:ext cx="20449500" cy="53874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1pPr>
            <a:lvl2pPr lvl="1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2pPr>
            <a:lvl3pPr lvl="2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3pPr>
            <a:lvl4pPr lvl="3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4pPr>
            <a:lvl5pPr lvl="4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5pPr>
            <a:lvl6pPr lvl="5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6pPr>
            <a:lvl7pPr lvl="6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7pPr>
            <a:lvl8pPr lvl="7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8pPr>
            <a:lvl9pPr lvl="8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748080" y="7375840"/>
            <a:ext cx="204495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748080" y="7375840"/>
            <a:ext cx="95997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60494" lvl="0" marL="4572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11597760" y="7375840"/>
            <a:ext cx="95997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60494" lvl="0" marL="4572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748080" y="3555840"/>
            <a:ext cx="6739200" cy="48366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1pPr>
            <a:lvl2pPr lvl="1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2pPr>
            <a:lvl3pPr lvl="2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3pPr>
            <a:lvl4pPr lvl="3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4pPr>
            <a:lvl5pPr lvl="4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5pPr>
            <a:lvl6pPr lvl="5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6pPr>
            <a:lvl7pPr lvl="6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7pPr>
            <a:lvl8pPr lvl="7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8pPr>
            <a:lvl9pPr lvl="8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748080" y="8893440"/>
            <a:ext cx="6739200" cy="203481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13080" lvl="0" marL="4572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1176600" y="2880960"/>
            <a:ext cx="15282600" cy="261810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1pPr>
            <a:lvl2pPr lvl="1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2pPr>
            <a:lvl3pPr lvl="2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3pPr>
            <a:lvl4pPr lvl="3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4pPr>
            <a:lvl5pPr lvl="4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5pPr>
            <a:lvl6pPr lvl="5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6pPr>
            <a:lvl7pPr lvl="6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7pPr>
            <a:lvl8pPr lvl="7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8pPr>
            <a:lvl9pPr lvl="8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0972800" y="-800"/>
            <a:ext cx="10972800" cy="3291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1325" lIns="341325" spcFirstLastPara="1" rIns="341325" wrap="square" tIns="341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637200" y="7892320"/>
            <a:ext cx="9708600" cy="94866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1pPr>
            <a:lvl2pPr lvl="1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2pPr>
            <a:lvl3pPr lvl="2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3pPr>
            <a:lvl4pPr lvl="3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4pPr>
            <a:lvl5pPr lvl="4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5pPr>
            <a:lvl6pPr lvl="5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6pPr>
            <a:lvl7pPr lvl="6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7pPr>
            <a:lvl8pPr lvl="7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8pPr>
            <a:lvl9pPr lvl="8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637200" y="17939680"/>
            <a:ext cx="9708600" cy="79047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11854800" y="4634080"/>
            <a:ext cx="9208800" cy="236487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indent="-655320" lvl="0" marL="457200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748080" y="27075680"/>
            <a:ext cx="14397000" cy="38727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720"/>
              <a:buNone/>
              <a:defRPr sz="672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48080" y="7375840"/>
            <a:ext cx="20449500" cy="218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720"/>
              <a:buChar char="●"/>
              <a:defRPr sz="6720">
                <a:solidFill>
                  <a:schemeClr val="dk2"/>
                </a:solidFill>
              </a:defRPr>
            </a:lvl1pPr>
            <a:lvl2pPr indent="-560494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2pPr>
            <a:lvl3pPr indent="-560494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3pPr>
            <a:lvl4pPr indent="-560494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●"/>
              <a:defRPr sz="5227">
                <a:solidFill>
                  <a:schemeClr val="dk2"/>
                </a:solidFill>
              </a:defRPr>
            </a:lvl4pPr>
            <a:lvl5pPr indent="-560494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5pPr>
            <a:lvl6pPr indent="-560494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6pPr>
            <a:lvl7pPr indent="-560494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●"/>
              <a:defRPr sz="5227">
                <a:solidFill>
                  <a:schemeClr val="dk2"/>
                </a:solidFill>
              </a:defRPr>
            </a:lvl7pPr>
            <a:lvl8pPr indent="-560494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8pPr>
            <a:lvl9pPr indent="-560494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 algn="r">
              <a:buNone/>
              <a:defRPr sz="3733">
                <a:solidFill>
                  <a:schemeClr val="dk2"/>
                </a:solidFill>
              </a:defRPr>
            </a:lvl1pPr>
            <a:lvl2pPr lvl="1" algn="r">
              <a:buNone/>
              <a:defRPr sz="3733">
                <a:solidFill>
                  <a:schemeClr val="dk2"/>
                </a:solidFill>
              </a:defRPr>
            </a:lvl2pPr>
            <a:lvl3pPr lvl="2" algn="r">
              <a:buNone/>
              <a:defRPr sz="3733">
                <a:solidFill>
                  <a:schemeClr val="dk2"/>
                </a:solidFill>
              </a:defRPr>
            </a:lvl3pPr>
            <a:lvl4pPr lvl="3" algn="r">
              <a:buNone/>
              <a:defRPr sz="3733">
                <a:solidFill>
                  <a:schemeClr val="dk2"/>
                </a:solidFill>
              </a:defRPr>
            </a:lvl4pPr>
            <a:lvl5pPr lvl="4" algn="r">
              <a:buNone/>
              <a:defRPr sz="3733">
                <a:solidFill>
                  <a:schemeClr val="dk2"/>
                </a:solidFill>
              </a:defRPr>
            </a:lvl5pPr>
            <a:lvl6pPr lvl="5" algn="r">
              <a:buNone/>
              <a:defRPr sz="3733">
                <a:solidFill>
                  <a:schemeClr val="dk2"/>
                </a:solidFill>
              </a:defRPr>
            </a:lvl6pPr>
            <a:lvl7pPr lvl="6" algn="r">
              <a:buNone/>
              <a:defRPr sz="3733">
                <a:solidFill>
                  <a:schemeClr val="dk2"/>
                </a:solidFill>
              </a:defRPr>
            </a:lvl7pPr>
            <a:lvl8pPr lvl="7" algn="r">
              <a:buNone/>
              <a:defRPr sz="3733">
                <a:solidFill>
                  <a:schemeClr val="dk2"/>
                </a:solidFill>
              </a:defRPr>
            </a:lvl8pPr>
            <a:lvl9pPr lvl="8" algn="r">
              <a:buNone/>
              <a:defRPr sz="3733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5B3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008300" y="1542125"/>
            <a:ext cx="11743800" cy="94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900">
                <a:solidFill>
                  <a:schemeClr val="lt1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Event</a:t>
            </a:r>
            <a:endParaRPr sz="18900">
              <a:solidFill>
                <a:schemeClr val="lt1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15338401" y="2215150"/>
            <a:ext cx="4116000" cy="19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6000">
              <a:solidFill>
                <a:srgbClr val="FFFFFF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12752100" y="5638525"/>
            <a:ext cx="8541000" cy="129855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2017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52725" y="20863351"/>
            <a:ext cx="12336999" cy="117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008303" y="11032024"/>
            <a:ext cx="9944400" cy="89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929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7929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82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</a:t>
            </a: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 than 5% of these devices are recycled today. Lithium primary, alkaline nickel-cadmium, and nickel-metal hydride batteries are also accepted. Bring lithium-ion, nickel-hydride, and any other batteries you have at home in to our event to recycle them with </a:t>
            </a:r>
            <a:endParaRPr sz="5388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Battery Network!</a:t>
            </a:r>
            <a:endParaRPr sz="5176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008305" y="25486124"/>
            <a:ext cx="8541000" cy="57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5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location to recycle these!</a:t>
            </a:r>
            <a:endParaRPr sz="535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5959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76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