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10058400" cx="7772400"/>
  <p:notesSz cx="6858000" cy="9144000"/>
  <p:embeddedFontLst>
    <p:embeddedFont>
      <p:font typeface="Wix Madefor Display"/>
      <p:regular r:id="rId7"/>
      <p:bold r:id="rId8"/>
    </p:embeddedFont>
    <p:embeddedFont>
      <p:font typeface="Bebas Neue"/>
      <p:regular r:id="rId9"/>
    </p:embeddedFont>
    <p:embeddedFont>
      <p:font typeface="Helvetica Neue"/>
      <p:regular r:id="rId10"/>
      <p:bold r:id="rId11"/>
      <p:italic r:id="rId12"/>
      <p:boldItalic r:id="rId13"/>
    </p:embeddedFont>
    <p:embeddedFont>
      <p:font typeface="Wix Madefor Text"/>
      <p:regular r:id="rId14"/>
      <p:bold r:id="rId15"/>
      <p:italic r:id="rId16"/>
      <p:boldItalic r:id="rId1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168">
          <p15:clr>
            <a:srgbClr val="747775"/>
          </p15:clr>
        </p15:guide>
        <p15:guide id="2" pos="2448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168" orient="horz"/>
        <p:guide pos="244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.fntdata"/><Relationship Id="rId10" Type="http://schemas.openxmlformats.org/officeDocument/2006/relationships/font" Target="fonts/HelveticaNeue-regular.fntdata"/><Relationship Id="rId13" Type="http://schemas.openxmlformats.org/officeDocument/2006/relationships/font" Target="fonts/HelveticaNeue-boldItalic.fntdata"/><Relationship Id="rId12" Type="http://schemas.openxmlformats.org/officeDocument/2006/relationships/font" Target="fonts/HelveticaNeue-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BebasNeue-regular.fntdata"/><Relationship Id="rId15" Type="http://schemas.openxmlformats.org/officeDocument/2006/relationships/font" Target="fonts/WixMadeforText-bold.fntdata"/><Relationship Id="rId14" Type="http://schemas.openxmlformats.org/officeDocument/2006/relationships/font" Target="fonts/WixMadeforText-regular.fntdata"/><Relationship Id="rId17" Type="http://schemas.openxmlformats.org/officeDocument/2006/relationships/font" Target="fonts/WixMadeforText-boldItalic.fntdata"/><Relationship Id="rId16" Type="http://schemas.openxmlformats.org/officeDocument/2006/relationships/font" Target="fonts/WixMadeforText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font" Target="fonts/WixMadeforDisplay-regular.fntdata"/><Relationship Id="rId8" Type="http://schemas.openxmlformats.org/officeDocument/2006/relationships/font" Target="fonts/WixMadeforDisplay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f824d76c80_2_0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f824d76c80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264952" y="1456058"/>
            <a:ext cx="7242600" cy="4014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64945" y="5542289"/>
            <a:ext cx="7242600" cy="155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264945" y="2163089"/>
            <a:ext cx="7242600" cy="3839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264945" y="6164351"/>
            <a:ext cx="7242600" cy="254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264945" y="4206107"/>
            <a:ext cx="7242600" cy="164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264945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107540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264945" y="1086507"/>
            <a:ext cx="2386800" cy="14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264945" y="2717440"/>
            <a:ext cx="2386800" cy="621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16713" y="880293"/>
            <a:ext cx="5412600" cy="799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886200" y="-244"/>
            <a:ext cx="3886200" cy="1005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25675" y="2411542"/>
            <a:ext cx="3438300" cy="289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25675" y="5481569"/>
            <a:ext cx="3438300" cy="241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198575" y="1415969"/>
            <a:ext cx="3261600" cy="722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264945" y="8273124"/>
            <a:ext cx="5099100" cy="118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3.png"/><Relationship Id="rId6" Type="http://schemas.openxmlformats.org/officeDocument/2006/relationships/image" Target="../media/image1.png"/><Relationship Id="rId7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 title="Screenshot 2026-06-29 at 12.48.24 PM.png"/>
          <p:cNvPicPr preferRelativeResize="0"/>
          <p:nvPr/>
        </p:nvPicPr>
        <p:blipFill rotWithShape="1">
          <a:blip r:embed="rId4">
            <a:alphaModFix/>
          </a:blip>
          <a:srcRect b="0" l="0" r="0" t="249"/>
          <a:stretch/>
        </p:blipFill>
        <p:spPr>
          <a:xfrm>
            <a:off x="0" y="25200"/>
            <a:ext cx="7772400" cy="10058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 title="Screenshot 2026-06-29 at 12.49.40 PM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05775" y="3364950"/>
            <a:ext cx="2961000" cy="1664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 title="Screenshot 2026-06-29 at 12.49.40 PM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44825" y="3364950"/>
            <a:ext cx="3732900" cy="1664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3" title="Screenshot 2026-06-29 at 12.49.40 PM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44825" y="291425"/>
            <a:ext cx="3370450" cy="2771400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13"/>
          <p:cNvSpPr txBox="1"/>
          <p:nvPr/>
        </p:nvSpPr>
        <p:spPr>
          <a:xfrm>
            <a:off x="344800" y="380600"/>
            <a:ext cx="3541500" cy="309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700">
                <a:solidFill>
                  <a:srgbClr val="447F53"/>
                </a:solidFill>
                <a:latin typeface="Wix Madefor Display"/>
                <a:ea typeface="Wix Madefor Display"/>
                <a:cs typeface="Wix Madefor Display"/>
                <a:sym typeface="Wix Madefor Display"/>
              </a:rPr>
              <a:t>Battery Recycling Drive</a:t>
            </a:r>
            <a:endParaRPr sz="5700">
              <a:solidFill>
                <a:srgbClr val="447F53"/>
              </a:solidFill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59" name="Google Shape;59;p13" title="Screenshot 2026-06-29 at 12.49.40 PM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769700" y="291425"/>
            <a:ext cx="3732900" cy="2851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 title="Screenshot 2026-06-30 at 1.33.42 PM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44825" y="5029200"/>
            <a:ext cx="7157775" cy="4811725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3"/>
          <p:cNvSpPr txBox="1"/>
          <p:nvPr/>
        </p:nvSpPr>
        <p:spPr>
          <a:xfrm>
            <a:off x="5177900" y="505439"/>
            <a:ext cx="1062000" cy="73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rPr>
              <a:t>Rotary Logo Here</a:t>
            </a:r>
            <a:endParaRPr sz="1800">
              <a:solidFill>
                <a:schemeClr val="dk2"/>
              </a:solidFill>
              <a:latin typeface="Bebas Neue"/>
              <a:ea typeface="Bebas Neue"/>
              <a:cs typeface="Bebas Neue"/>
              <a:sym typeface="Bebas Neue"/>
            </a:endParaRPr>
          </a:p>
        </p:txBody>
      </p:sp>
      <p:sp>
        <p:nvSpPr>
          <p:cNvPr id="62" name="Google Shape;62;p13"/>
          <p:cNvSpPr txBox="1"/>
          <p:nvPr/>
        </p:nvSpPr>
        <p:spPr>
          <a:xfrm>
            <a:off x="349900" y="3294183"/>
            <a:ext cx="3637200" cy="32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666666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Recycle your old batteries &amp; devices</a:t>
            </a:r>
            <a:endParaRPr sz="2800">
              <a:solidFill>
                <a:srgbClr val="666666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rgbClr val="666666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chemeClr val="dk2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Do you have old rechargeable, lithium-ion, and or household batteries you no longer use? Less than 5% of these devices are recycled today. Lithium primary, alkaline nickel-cadmium, and nickel-metal hydride batteries are also accepted. Bring lithium-ion, nickel-hydride, and any other batteries you have at home in to our event to recycle them with The Battery Network!</a:t>
            </a:r>
            <a:endParaRPr sz="1500">
              <a:solidFill>
                <a:srgbClr val="666666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63" name="Google Shape;63;p13"/>
          <p:cNvSpPr txBox="1"/>
          <p:nvPr/>
        </p:nvSpPr>
        <p:spPr>
          <a:xfrm>
            <a:off x="349900" y="7193138"/>
            <a:ext cx="2768400" cy="217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chemeClr val="dk2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Unfortunately, we do not accept lead-acid car batteries or damaged batteries. Please find another </a:t>
            </a:r>
            <a:r>
              <a:rPr lang="en" sz="1600">
                <a:solidFill>
                  <a:schemeClr val="dk2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location</a:t>
            </a:r>
            <a:r>
              <a:rPr lang="en" sz="1600">
                <a:solidFill>
                  <a:schemeClr val="dk2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 to recycle these!</a:t>
            </a:r>
            <a:endParaRPr sz="1600">
              <a:solidFill>
                <a:schemeClr val="dk2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666666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rgbClr val="666666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4" name="Google Shape;64;p13"/>
          <p:cNvSpPr/>
          <p:nvPr/>
        </p:nvSpPr>
        <p:spPr>
          <a:xfrm>
            <a:off x="4150250" y="1667336"/>
            <a:ext cx="3117300" cy="3715200"/>
          </a:xfrm>
          <a:prstGeom prst="roundRect">
            <a:avLst>
              <a:gd fmla="val 3703" name="adj"/>
            </a:avLst>
          </a:prstGeom>
          <a:solidFill>
            <a:srgbClr val="E7E7E7"/>
          </a:solidFill>
          <a:ln cap="flat" cmpd="sng" w="9525">
            <a:solidFill>
              <a:srgbClr val="CECEC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Wix Madefor Display"/>
                <a:ea typeface="Wix Madefor Display"/>
                <a:cs typeface="Wix Madefor Display"/>
                <a:sym typeface="Wix Madefor Display"/>
              </a:rPr>
              <a:t> Dates:</a:t>
            </a:r>
            <a:endParaRPr b="1" sz="1800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Wix Madefor Display"/>
                <a:ea typeface="Wix Madefor Display"/>
                <a:cs typeface="Wix Madefor Display"/>
                <a:sym typeface="Wix Madefor Display"/>
              </a:rPr>
              <a:t>{{Date1}} - {{Date2}}</a:t>
            </a:r>
            <a:endParaRPr b="1" sz="1800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Wix Madefor Display"/>
                <a:ea typeface="Wix Madefor Display"/>
                <a:cs typeface="Wix Madefor Display"/>
                <a:sym typeface="Wix Madefor Display"/>
              </a:rPr>
              <a:t>Time:</a:t>
            </a:r>
            <a:endParaRPr b="1" sz="1800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Wix Madefor Display"/>
                <a:ea typeface="Wix Madefor Display"/>
                <a:cs typeface="Wix Madefor Display"/>
                <a:sym typeface="Wix Madefor Display"/>
              </a:rPr>
              <a:t>{{Time1}} - {{Time2}}</a:t>
            </a:r>
            <a:endParaRPr b="1" sz="1800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Wix Madefor Display"/>
                <a:ea typeface="Wix Madefor Display"/>
                <a:cs typeface="Wix Madefor Display"/>
                <a:sym typeface="Wix Madefor Display"/>
              </a:rPr>
              <a:t>Location:</a:t>
            </a:r>
            <a:endParaRPr b="1" sz="1800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Wix Madefor Display"/>
                <a:ea typeface="Wix Madefor Display"/>
                <a:cs typeface="Wix Madefor Display"/>
                <a:sym typeface="Wix Madefor Display"/>
              </a:rPr>
              <a:t>{{Address}}</a:t>
            </a:r>
            <a:endParaRPr b="1" sz="1800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latin typeface="Bebas Neue"/>
              <a:ea typeface="Bebas Neue"/>
              <a:cs typeface="Bebas Neue"/>
              <a:sym typeface="Bebas Neue"/>
            </a:endParaRPr>
          </a:p>
        </p:txBody>
      </p:sp>
      <p:pic>
        <p:nvPicPr>
          <p:cNvPr id="65" name="Google Shape;65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118301" y="5813599"/>
            <a:ext cx="4348474" cy="41326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