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embeddedFontLst>
    <p:embeddedFont>
      <p:font typeface="Wix Madefor Display"/>
      <p:regular r:id="rId7"/>
      <p:bold r:id="rId8"/>
    </p:embeddedFont>
    <p:embeddedFont>
      <p:font typeface="Bebas Neue"/>
      <p:regular r:id="rId9"/>
    </p:embeddedFont>
    <p:embeddedFont>
      <p:font typeface="Helvetica Neue"/>
      <p:regular r:id="rId10"/>
      <p:bold r:id="rId11"/>
      <p:italic r:id="rId12"/>
      <p:boldItalic r:id="rId13"/>
    </p:embeddedFont>
    <p:embeddedFont>
      <p:font typeface="Wix Madefor Text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ebasNeue-regular.fntdata"/><Relationship Id="rId15" Type="http://schemas.openxmlformats.org/officeDocument/2006/relationships/font" Target="fonts/WixMadeforText-bold.fntdata"/><Relationship Id="rId14" Type="http://schemas.openxmlformats.org/officeDocument/2006/relationships/font" Target="fonts/WixMadeforText-regular.fntdata"/><Relationship Id="rId17" Type="http://schemas.openxmlformats.org/officeDocument/2006/relationships/font" Target="fonts/WixMadeforText-boldItalic.fntdata"/><Relationship Id="rId16" Type="http://schemas.openxmlformats.org/officeDocument/2006/relationships/font" Target="fonts/WixMadeforTex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WixMadeforDisplay-regular.fntdata"/><Relationship Id="rId8" Type="http://schemas.openxmlformats.org/officeDocument/2006/relationships/font" Target="fonts/WixMadeforDis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f824d76c80_0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f824d76c8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Screenshot 2026-06-29 at 12.48.24 PM.png"/>
          <p:cNvPicPr preferRelativeResize="0"/>
          <p:nvPr/>
        </p:nvPicPr>
        <p:blipFill rotWithShape="1">
          <a:blip r:embed="rId4">
            <a:alphaModFix/>
          </a:blip>
          <a:srcRect b="0" l="0" r="0" t="249"/>
          <a:stretch/>
        </p:blipFill>
        <p:spPr>
          <a:xfrm>
            <a:off x="0" y="25200"/>
            <a:ext cx="7772400" cy="10058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 title="Screenshot 2026-06-29 at 12.49.40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05775" y="3364950"/>
            <a:ext cx="2961000" cy="166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 title="Screenshot 2026-06-29 at 12.49.40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4825" y="3364950"/>
            <a:ext cx="3732900" cy="166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 title="Screenshot 2026-06-29 at 12.49.40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4825" y="291425"/>
            <a:ext cx="3370450" cy="27714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344800" y="380600"/>
            <a:ext cx="3541500" cy="30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700">
                <a:solidFill>
                  <a:srgbClr val="447F53"/>
                </a:solidFill>
                <a:latin typeface="Wix Madefor Display"/>
                <a:ea typeface="Wix Madefor Display"/>
                <a:cs typeface="Wix Madefor Display"/>
                <a:sym typeface="Wix Madefor Display"/>
              </a:rPr>
              <a:t>Battery Recycling Drive</a:t>
            </a:r>
            <a:endParaRPr sz="5700">
              <a:solidFill>
                <a:srgbClr val="447F53"/>
              </a:solidFill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59" name="Google Shape;59;p13" title="Screenshot 2026-06-29 at 12.49.40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69700" y="291425"/>
            <a:ext cx="3732900" cy="285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 title="Screenshot 2026-06-30 at 1.33.42 PM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4825" y="5029200"/>
            <a:ext cx="7157775" cy="481172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 txBox="1"/>
          <p:nvPr/>
        </p:nvSpPr>
        <p:spPr>
          <a:xfrm>
            <a:off x="5177900" y="505439"/>
            <a:ext cx="1062000" cy="7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rPr>
              <a:t>Rotary Logo Here</a:t>
            </a:r>
            <a:endParaRPr sz="1800">
              <a:solidFill>
                <a:schemeClr val="dk2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pic>
        <p:nvPicPr>
          <p:cNvPr id="62" name="Google Shape;62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17025" y="5466400"/>
            <a:ext cx="5285576" cy="448722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3"/>
          <p:cNvSpPr/>
          <p:nvPr/>
        </p:nvSpPr>
        <p:spPr>
          <a:xfrm>
            <a:off x="4150250" y="1667336"/>
            <a:ext cx="3117300" cy="3715200"/>
          </a:xfrm>
          <a:prstGeom prst="roundRect">
            <a:avLst>
              <a:gd fmla="val 3703" name="adj"/>
            </a:avLst>
          </a:prstGeom>
          <a:solidFill>
            <a:srgbClr val="E7E7E7"/>
          </a:solidFill>
          <a:ln cap="flat" cmpd="sng" w="9525">
            <a:solidFill>
              <a:srgbClr val="CECE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 Dates: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{{Date1}} - {{Date2}}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Time: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{{Time1}} - {{Time2}}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Location: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Display"/>
                <a:ea typeface="Wix Madefor Display"/>
                <a:cs typeface="Wix Madefor Display"/>
                <a:sym typeface="Wix Madefor Display"/>
              </a:rPr>
              <a:t>{{Address}}</a:t>
            </a:r>
            <a:endParaRPr b="1" sz="18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64" name="Google Shape;64;p13"/>
          <p:cNvSpPr txBox="1"/>
          <p:nvPr/>
        </p:nvSpPr>
        <p:spPr>
          <a:xfrm>
            <a:off x="349900" y="7193122"/>
            <a:ext cx="2768400" cy="21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Unfortunately, we do not accept lead-acid car batteries or damaged batteries. Please find another location to recycle these!</a:t>
            </a:r>
            <a:endParaRPr sz="16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5" name="Google Shape;65;p13"/>
          <p:cNvSpPr txBox="1"/>
          <p:nvPr/>
        </p:nvSpPr>
        <p:spPr>
          <a:xfrm>
            <a:off x="349900" y="3294183"/>
            <a:ext cx="3637200" cy="3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666666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Recycle your old batteries &amp; devices</a:t>
            </a:r>
            <a:endParaRPr sz="2800">
              <a:solidFill>
                <a:srgbClr val="66666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66666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Do you have old rechargeable, lithium-ion, and or household batteries you no longer use?</a:t>
            </a:r>
            <a:r>
              <a:rPr lang="en" sz="16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Less than 5% of these devices are recycled today. Lithium primary, alkaline nickel-cadmium, and nickel-metal hydride batteries are also accepted. Bring lithium-ion, nickel-hydride, and any other batteries you have at home in to our event to recycle them with Call2Recycle!</a:t>
            </a:r>
            <a:endParaRPr sz="1500">
              <a:solidFill>
                <a:srgbClr val="66666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