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</p:sldIdLst>
  <p:sldSz cy="32918400" cx="21945600"/>
  <p:notesSz cx="6858000" cy="9144000"/>
  <p:embeddedFontLst>
    <p:embeddedFont>
      <p:font typeface="Wix Madefor Display"/>
      <p:regular r:id="rId7"/>
      <p:bold r:id="rId8"/>
    </p:embeddedFont>
    <p:embeddedFont>
      <p:font typeface="Bebas Neue"/>
      <p:regular r:id="rId9"/>
    </p:embeddedFont>
    <p:embeddedFont>
      <p:font typeface="Helvetica Neue"/>
      <p:regular r:id="rId10"/>
      <p:bold r:id="rId11"/>
      <p:italic r:id="rId12"/>
      <p:boldItalic r:id="rId13"/>
    </p:embeddedFont>
    <p:embeddedFont>
      <p:font typeface="Wix Madefor Text"/>
      <p:regular r:id="rId14"/>
      <p:bold r:id="rId15"/>
      <p:italic r:id="rId16"/>
      <p:boldItalic r:id="rId17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0368">
          <p15:clr>
            <a:srgbClr val="747775"/>
          </p15:clr>
        </p15:guide>
        <p15:guide id="2" pos="6912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0368" orient="horz"/>
        <p:guide pos="6912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font" Target="fonts/HelveticaNeue-bold.fntdata"/><Relationship Id="rId10" Type="http://schemas.openxmlformats.org/officeDocument/2006/relationships/font" Target="fonts/HelveticaNeue-regular.fntdata"/><Relationship Id="rId13" Type="http://schemas.openxmlformats.org/officeDocument/2006/relationships/font" Target="fonts/HelveticaNeue-boldItalic.fntdata"/><Relationship Id="rId12" Type="http://schemas.openxmlformats.org/officeDocument/2006/relationships/font" Target="fonts/HelveticaNeue-italic.fntdata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font" Target="fonts/BebasNeue-regular.fntdata"/><Relationship Id="rId15" Type="http://schemas.openxmlformats.org/officeDocument/2006/relationships/font" Target="fonts/WixMadeforText-bold.fntdata"/><Relationship Id="rId14" Type="http://schemas.openxmlformats.org/officeDocument/2006/relationships/font" Target="fonts/WixMadeforText-regular.fntdata"/><Relationship Id="rId17" Type="http://schemas.openxmlformats.org/officeDocument/2006/relationships/font" Target="fonts/WixMadeforText-boldItalic.fntdata"/><Relationship Id="rId16" Type="http://schemas.openxmlformats.org/officeDocument/2006/relationships/font" Target="fonts/WixMadeforText-italic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font" Target="fonts/WixMadeforDisplay-regular.fntdata"/><Relationship Id="rId8" Type="http://schemas.openxmlformats.org/officeDocument/2006/relationships/font" Target="fonts/WixMadeforDisplay-bold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2286323" y="685800"/>
            <a:ext cx="228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3f825167a9c_0_11:notes"/>
          <p:cNvSpPr/>
          <p:nvPr>
            <p:ph idx="2" type="sldImg"/>
          </p:nvPr>
        </p:nvSpPr>
        <p:spPr>
          <a:xfrm>
            <a:off x="2286323" y="685800"/>
            <a:ext cx="228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3f825167a9c_0_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748100" y="4765280"/>
            <a:ext cx="20449500" cy="13136700"/>
          </a:xfrm>
          <a:prstGeom prst="rect">
            <a:avLst/>
          </a:prstGeom>
        </p:spPr>
        <p:txBody>
          <a:bodyPr anchorCtr="0" anchor="b" bIns="341325" lIns="341325" spcFirstLastPara="1" rIns="341325" wrap="square" tIns="3413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9413"/>
              <a:buNone/>
              <a:defRPr sz="19413"/>
            </a:lvl1pPr>
            <a:lvl2pPr lvl="1" algn="ctr">
              <a:spcBef>
                <a:spcPts val="0"/>
              </a:spcBef>
              <a:spcAft>
                <a:spcPts val="0"/>
              </a:spcAft>
              <a:buSzPts val="19413"/>
              <a:buNone/>
              <a:defRPr sz="19413"/>
            </a:lvl2pPr>
            <a:lvl3pPr lvl="2" algn="ctr">
              <a:spcBef>
                <a:spcPts val="0"/>
              </a:spcBef>
              <a:spcAft>
                <a:spcPts val="0"/>
              </a:spcAft>
              <a:buSzPts val="19413"/>
              <a:buNone/>
              <a:defRPr sz="19413"/>
            </a:lvl3pPr>
            <a:lvl4pPr lvl="3" algn="ctr">
              <a:spcBef>
                <a:spcPts val="0"/>
              </a:spcBef>
              <a:spcAft>
                <a:spcPts val="0"/>
              </a:spcAft>
              <a:buSzPts val="19413"/>
              <a:buNone/>
              <a:defRPr sz="19413"/>
            </a:lvl4pPr>
            <a:lvl5pPr lvl="4" algn="ctr">
              <a:spcBef>
                <a:spcPts val="0"/>
              </a:spcBef>
              <a:spcAft>
                <a:spcPts val="0"/>
              </a:spcAft>
              <a:buSzPts val="19413"/>
              <a:buNone/>
              <a:defRPr sz="19413"/>
            </a:lvl5pPr>
            <a:lvl6pPr lvl="5" algn="ctr">
              <a:spcBef>
                <a:spcPts val="0"/>
              </a:spcBef>
              <a:spcAft>
                <a:spcPts val="0"/>
              </a:spcAft>
              <a:buSzPts val="19413"/>
              <a:buNone/>
              <a:defRPr sz="19413"/>
            </a:lvl6pPr>
            <a:lvl7pPr lvl="6" algn="ctr">
              <a:spcBef>
                <a:spcPts val="0"/>
              </a:spcBef>
              <a:spcAft>
                <a:spcPts val="0"/>
              </a:spcAft>
              <a:buSzPts val="19413"/>
              <a:buNone/>
              <a:defRPr sz="19413"/>
            </a:lvl7pPr>
            <a:lvl8pPr lvl="7" algn="ctr">
              <a:spcBef>
                <a:spcPts val="0"/>
              </a:spcBef>
              <a:spcAft>
                <a:spcPts val="0"/>
              </a:spcAft>
              <a:buSzPts val="19413"/>
              <a:buNone/>
              <a:defRPr sz="19413"/>
            </a:lvl8pPr>
            <a:lvl9pPr lvl="8" algn="ctr">
              <a:spcBef>
                <a:spcPts val="0"/>
              </a:spcBef>
              <a:spcAft>
                <a:spcPts val="0"/>
              </a:spcAft>
              <a:buSzPts val="19413"/>
              <a:buNone/>
              <a:defRPr sz="19413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748080" y="18138400"/>
            <a:ext cx="20449500" cy="5072700"/>
          </a:xfrm>
          <a:prstGeom prst="rect">
            <a:avLst/>
          </a:prstGeom>
        </p:spPr>
        <p:txBody>
          <a:bodyPr anchorCtr="0" anchor="t" bIns="341325" lIns="341325" spcFirstLastPara="1" rIns="341325" wrap="square" tIns="3413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453"/>
              <a:buNone/>
              <a:defRPr sz="10453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453"/>
              <a:buNone/>
              <a:defRPr sz="10453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453"/>
              <a:buNone/>
              <a:defRPr sz="10453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453"/>
              <a:buNone/>
              <a:defRPr sz="10453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453"/>
              <a:buNone/>
              <a:defRPr sz="10453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453"/>
              <a:buNone/>
              <a:defRPr sz="10453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453"/>
              <a:buNone/>
              <a:defRPr sz="10453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453"/>
              <a:buNone/>
              <a:defRPr sz="10453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453"/>
              <a:buNone/>
              <a:defRPr sz="10453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20333899" y="29844588"/>
            <a:ext cx="1317000" cy="2519100"/>
          </a:xfrm>
          <a:prstGeom prst="rect">
            <a:avLst/>
          </a:prstGeom>
        </p:spPr>
        <p:txBody>
          <a:bodyPr anchorCtr="0" anchor="ctr" bIns="341325" lIns="341325" spcFirstLastPara="1" rIns="341325" wrap="square" tIns="341325">
            <a:normAutofit/>
          </a:bodyPr>
          <a:lstStyle>
            <a:lvl1pPr lvl="0">
              <a:buNone/>
              <a:defRPr sz="3733"/>
            </a:lvl1pPr>
            <a:lvl2pPr lvl="1">
              <a:buNone/>
              <a:defRPr sz="3733"/>
            </a:lvl2pPr>
            <a:lvl3pPr lvl="2">
              <a:buNone/>
              <a:defRPr sz="3733"/>
            </a:lvl3pPr>
            <a:lvl4pPr lvl="3">
              <a:buNone/>
              <a:defRPr sz="3733"/>
            </a:lvl4pPr>
            <a:lvl5pPr lvl="4">
              <a:buNone/>
              <a:defRPr sz="3733"/>
            </a:lvl5pPr>
            <a:lvl6pPr lvl="5">
              <a:buNone/>
              <a:defRPr sz="3733"/>
            </a:lvl6pPr>
            <a:lvl7pPr lvl="6">
              <a:buNone/>
              <a:defRPr sz="3733"/>
            </a:lvl7pPr>
            <a:lvl8pPr lvl="7">
              <a:buNone/>
              <a:defRPr sz="3733"/>
            </a:lvl8pPr>
            <a:lvl9pPr lvl="8">
              <a:buNone/>
              <a:defRPr sz="3733"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748080" y="7079200"/>
            <a:ext cx="20449500" cy="12566400"/>
          </a:xfrm>
          <a:prstGeom prst="rect">
            <a:avLst/>
          </a:prstGeom>
        </p:spPr>
        <p:txBody>
          <a:bodyPr anchorCtr="0" anchor="b" bIns="341325" lIns="341325" spcFirstLastPara="1" rIns="341325" wrap="square" tIns="3413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4800"/>
              <a:buNone/>
              <a:defRPr sz="44800"/>
            </a:lvl1pPr>
            <a:lvl2pPr lvl="1" algn="ctr">
              <a:spcBef>
                <a:spcPts val="0"/>
              </a:spcBef>
              <a:spcAft>
                <a:spcPts val="0"/>
              </a:spcAft>
              <a:buSzPts val="44800"/>
              <a:buNone/>
              <a:defRPr sz="44800"/>
            </a:lvl2pPr>
            <a:lvl3pPr lvl="2" algn="ctr">
              <a:spcBef>
                <a:spcPts val="0"/>
              </a:spcBef>
              <a:spcAft>
                <a:spcPts val="0"/>
              </a:spcAft>
              <a:buSzPts val="44800"/>
              <a:buNone/>
              <a:defRPr sz="44800"/>
            </a:lvl3pPr>
            <a:lvl4pPr lvl="3" algn="ctr">
              <a:spcBef>
                <a:spcPts val="0"/>
              </a:spcBef>
              <a:spcAft>
                <a:spcPts val="0"/>
              </a:spcAft>
              <a:buSzPts val="44800"/>
              <a:buNone/>
              <a:defRPr sz="44800"/>
            </a:lvl4pPr>
            <a:lvl5pPr lvl="4" algn="ctr">
              <a:spcBef>
                <a:spcPts val="0"/>
              </a:spcBef>
              <a:spcAft>
                <a:spcPts val="0"/>
              </a:spcAft>
              <a:buSzPts val="44800"/>
              <a:buNone/>
              <a:defRPr sz="44800"/>
            </a:lvl5pPr>
            <a:lvl6pPr lvl="5" algn="ctr">
              <a:spcBef>
                <a:spcPts val="0"/>
              </a:spcBef>
              <a:spcAft>
                <a:spcPts val="0"/>
              </a:spcAft>
              <a:buSzPts val="44800"/>
              <a:buNone/>
              <a:defRPr sz="44800"/>
            </a:lvl6pPr>
            <a:lvl7pPr lvl="6" algn="ctr">
              <a:spcBef>
                <a:spcPts val="0"/>
              </a:spcBef>
              <a:spcAft>
                <a:spcPts val="0"/>
              </a:spcAft>
              <a:buSzPts val="44800"/>
              <a:buNone/>
              <a:defRPr sz="44800"/>
            </a:lvl7pPr>
            <a:lvl8pPr lvl="7" algn="ctr">
              <a:spcBef>
                <a:spcPts val="0"/>
              </a:spcBef>
              <a:spcAft>
                <a:spcPts val="0"/>
              </a:spcAft>
              <a:buSzPts val="44800"/>
              <a:buNone/>
              <a:defRPr sz="44800"/>
            </a:lvl8pPr>
            <a:lvl9pPr lvl="8" algn="ctr">
              <a:spcBef>
                <a:spcPts val="0"/>
              </a:spcBef>
              <a:spcAft>
                <a:spcPts val="0"/>
              </a:spcAft>
              <a:buSzPts val="44800"/>
              <a:buNone/>
              <a:defRPr sz="448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748080" y="20174240"/>
            <a:ext cx="20449500" cy="8325000"/>
          </a:xfrm>
          <a:prstGeom prst="rect">
            <a:avLst/>
          </a:prstGeom>
        </p:spPr>
        <p:txBody>
          <a:bodyPr anchorCtr="0" anchor="t" bIns="341325" lIns="341325" spcFirstLastPara="1" rIns="341325" wrap="square" tIns="341325">
            <a:normAutofit/>
          </a:bodyPr>
          <a:lstStyle>
            <a:lvl1pPr indent="-655320" lvl="0" marL="457200" algn="ctr">
              <a:spcBef>
                <a:spcPts val="0"/>
              </a:spcBef>
              <a:spcAft>
                <a:spcPts val="0"/>
              </a:spcAft>
              <a:buSzPts val="6720"/>
              <a:buChar char="●"/>
              <a:defRPr sz="6720"/>
            </a:lvl1pPr>
            <a:lvl2pPr indent="-560494" lvl="1" marL="914400" algn="ctr">
              <a:spcBef>
                <a:spcPts val="0"/>
              </a:spcBef>
              <a:spcAft>
                <a:spcPts val="0"/>
              </a:spcAft>
              <a:buSzPts val="5227"/>
              <a:buChar char="○"/>
              <a:defRPr sz="5227"/>
            </a:lvl2pPr>
            <a:lvl3pPr indent="-560494" lvl="2" marL="1371600" algn="ctr">
              <a:spcBef>
                <a:spcPts val="0"/>
              </a:spcBef>
              <a:spcAft>
                <a:spcPts val="0"/>
              </a:spcAft>
              <a:buSzPts val="5227"/>
              <a:buChar char="■"/>
              <a:defRPr sz="5227"/>
            </a:lvl3pPr>
            <a:lvl4pPr indent="-560494" lvl="3" marL="1828800" algn="ctr">
              <a:spcBef>
                <a:spcPts val="0"/>
              </a:spcBef>
              <a:spcAft>
                <a:spcPts val="0"/>
              </a:spcAft>
              <a:buSzPts val="5227"/>
              <a:buChar char="●"/>
              <a:defRPr sz="5227"/>
            </a:lvl4pPr>
            <a:lvl5pPr indent="-560494" lvl="4" marL="2286000" algn="ctr">
              <a:spcBef>
                <a:spcPts val="0"/>
              </a:spcBef>
              <a:spcAft>
                <a:spcPts val="0"/>
              </a:spcAft>
              <a:buSzPts val="5227"/>
              <a:buChar char="○"/>
              <a:defRPr sz="5227"/>
            </a:lvl5pPr>
            <a:lvl6pPr indent="-560494" lvl="5" marL="2743200" algn="ctr">
              <a:spcBef>
                <a:spcPts val="0"/>
              </a:spcBef>
              <a:spcAft>
                <a:spcPts val="0"/>
              </a:spcAft>
              <a:buSzPts val="5227"/>
              <a:buChar char="■"/>
              <a:defRPr sz="5227"/>
            </a:lvl6pPr>
            <a:lvl7pPr indent="-560494" lvl="6" marL="3200400" algn="ctr">
              <a:spcBef>
                <a:spcPts val="0"/>
              </a:spcBef>
              <a:spcAft>
                <a:spcPts val="0"/>
              </a:spcAft>
              <a:buSzPts val="5227"/>
              <a:buChar char="●"/>
              <a:defRPr sz="5227"/>
            </a:lvl7pPr>
            <a:lvl8pPr indent="-560494" lvl="7" marL="3657600" algn="ctr">
              <a:spcBef>
                <a:spcPts val="0"/>
              </a:spcBef>
              <a:spcAft>
                <a:spcPts val="0"/>
              </a:spcAft>
              <a:buSzPts val="5227"/>
              <a:buChar char="○"/>
              <a:defRPr sz="5227"/>
            </a:lvl8pPr>
            <a:lvl9pPr indent="-560494" lvl="8" marL="4114800" algn="ctr">
              <a:spcBef>
                <a:spcPts val="0"/>
              </a:spcBef>
              <a:spcAft>
                <a:spcPts val="0"/>
              </a:spcAft>
              <a:buSzPts val="5227"/>
              <a:buChar char="■"/>
              <a:defRPr sz="5227"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20333899" y="29844588"/>
            <a:ext cx="1317000" cy="2519100"/>
          </a:xfrm>
          <a:prstGeom prst="rect">
            <a:avLst/>
          </a:prstGeom>
        </p:spPr>
        <p:txBody>
          <a:bodyPr anchorCtr="0" anchor="ctr" bIns="341325" lIns="341325" spcFirstLastPara="1" rIns="341325" wrap="square" tIns="341325">
            <a:normAutofit/>
          </a:bodyPr>
          <a:lstStyle>
            <a:lvl1pPr lvl="0">
              <a:buNone/>
              <a:defRPr sz="3733"/>
            </a:lvl1pPr>
            <a:lvl2pPr lvl="1">
              <a:buNone/>
              <a:defRPr sz="3733"/>
            </a:lvl2pPr>
            <a:lvl3pPr lvl="2">
              <a:buNone/>
              <a:defRPr sz="3733"/>
            </a:lvl3pPr>
            <a:lvl4pPr lvl="3">
              <a:buNone/>
              <a:defRPr sz="3733"/>
            </a:lvl4pPr>
            <a:lvl5pPr lvl="4">
              <a:buNone/>
              <a:defRPr sz="3733"/>
            </a:lvl5pPr>
            <a:lvl6pPr lvl="5">
              <a:buNone/>
              <a:defRPr sz="3733"/>
            </a:lvl6pPr>
            <a:lvl7pPr lvl="6">
              <a:buNone/>
              <a:defRPr sz="3733"/>
            </a:lvl7pPr>
            <a:lvl8pPr lvl="7">
              <a:buNone/>
              <a:defRPr sz="3733"/>
            </a:lvl8pPr>
            <a:lvl9pPr lvl="8">
              <a:buNone/>
              <a:defRPr sz="3733"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20333899" y="29844588"/>
            <a:ext cx="1317000" cy="2519100"/>
          </a:xfrm>
          <a:prstGeom prst="rect">
            <a:avLst/>
          </a:prstGeom>
        </p:spPr>
        <p:txBody>
          <a:bodyPr anchorCtr="0" anchor="ctr" bIns="341325" lIns="341325" spcFirstLastPara="1" rIns="341325" wrap="square" tIns="341325">
            <a:normAutofit/>
          </a:bodyPr>
          <a:lstStyle>
            <a:lvl1pPr lvl="0">
              <a:buNone/>
              <a:defRPr sz="3733"/>
            </a:lvl1pPr>
            <a:lvl2pPr lvl="1">
              <a:buNone/>
              <a:defRPr sz="3733"/>
            </a:lvl2pPr>
            <a:lvl3pPr lvl="2">
              <a:buNone/>
              <a:defRPr sz="3733"/>
            </a:lvl3pPr>
            <a:lvl4pPr lvl="3">
              <a:buNone/>
              <a:defRPr sz="3733"/>
            </a:lvl4pPr>
            <a:lvl5pPr lvl="4">
              <a:buNone/>
              <a:defRPr sz="3733"/>
            </a:lvl5pPr>
            <a:lvl6pPr lvl="5">
              <a:buNone/>
              <a:defRPr sz="3733"/>
            </a:lvl6pPr>
            <a:lvl7pPr lvl="6">
              <a:buNone/>
              <a:defRPr sz="3733"/>
            </a:lvl7pPr>
            <a:lvl8pPr lvl="7">
              <a:buNone/>
              <a:defRPr sz="3733"/>
            </a:lvl8pPr>
            <a:lvl9pPr lvl="8">
              <a:buNone/>
              <a:defRPr sz="3733"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748080" y="13765440"/>
            <a:ext cx="20449500" cy="5387400"/>
          </a:xfrm>
          <a:prstGeom prst="rect">
            <a:avLst/>
          </a:prstGeom>
        </p:spPr>
        <p:txBody>
          <a:bodyPr anchorCtr="0" anchor="ctr" bIns="341325" lIns="341325" spcFirstLastPara="1" rIns="341325" wrap="square" tIns="3413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3440"/>
              <a:buNone/>
              <a:defRPr sz="13440"/>
            </a:lvl1pPr>
            <a:lvl2pPr lvl="1" algn="ctr">
              <a:spcBef>
                <a:spcPts val="0"/>
              </a:spcBef>
              <a:spcAft>
                <a:spcPts val="0"/>
              </a:spcAft>
              <a:buSzPts val="13440"/>
              <a:buNone/>
              <a:defRPr sz="13440"/>
            </a:lvl2pPr>
            <a:lvl3pPr lvl="2" algn="ctr">
              <a:spcBef>
                <a:spcPts val="0"/>
              </a:spcBef>
              <a:spcAft>
                <a:spcPts val="0"/>
              </a:spcAft>
              <a:buSzPts val="13440"/>
              <a:buNone/>
              <a:defRPr sz="13440"/>
            </a:lvl3pPr>
            <a:lvl4pPr lvl="3" algn="ctr">
              <a:spcBef>
                <a:spcPts val="0"/>
              </a:spcBef>
              <a:spcAft>
                <a:spcPts val="0"/>
              </a:spcAft>
              <a:buSzPts val="13440"/>
              <a:buNone/>
              <a:defRPr sz="13440"/>
            </a:lvl4pPr>
            <a:lvl5pPr lvl="4" algn="ctr">
              <a:spcBef>
                <a:spcPts val="0"/>
              </a:spcBef>
              <a:spcAft>
                <a:spcPts val="0"/>
              </a:spcAft>
              <a:buSzPts val="13440"/>
              <a:buNone/>
              <a:defRPr sz="13440"/>
            </a:lvl5pPr>
            <a:lvl6pPr lvl="5" algn="ctr">
              <a:spcBef>
                <a:spcPts val="0"/>
              </a:spcBef>
              <a:spcAft>
                <a:spcPts val="0"/>
              </a:spcAft>
              <a:buSzPts val="13440"/>
              <a:buNone/>
              <a:defRPr sz="13440"/>
            </a:lvl6pPr>
            <a:lvl7pPr lvl="6" algn="ctr">
              <a:spcBef>
                <a:spcPts val="0"/>
              </a:spcBef>
              <a:spcAft>
                <a:spcPts val="0"/>
              </a:spcAft>
              <a:buSzPts val="13440"/>
              <a:buNone/>
              <a:defRPr sz="13440"/>
            </a:lvl7pPr>
            <a:lvl8pPr lvl="7" algn="ctr">
              <a:spcBef>
                <a:spcPts val="0"/>
              </a:spcBef>
              <a:spcAft>
                <a:spcPts val="0"/>
              </a:spcAft>
              <a:buSzPts val="13440"/>
              <a:buNone/>
              <a:defRPr sz="13440"/>
            </a:lvl8pPr>
            <a:lvl9pPr lvl="8" algn="ctr">
              <a:spcBef>
                <a:spcPts val="0"/>
              </a:spcBef>
              <a:spcAft>
                <a:spcPts val="0"/>
              </a:spcAft>
              <a:buSzPts val="13440"/>
              <a:buNone/>
              <a:defRPr sz="1344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20333899" y="29844588"/>
            <a:ext cx="1317000" cy="2519100"/>
          </a:xfrm>
          <a:prstGeom prst="rect">
            <a:avLst/>
          </a:prstGeom>
        </p:spPr>
        <p:txBody>
          <a:bodyPr anchorCtr="0" anchor="ctr" bIns="341325" lIns="341325" spcFirstLastPara="1" rIns="341325" wrap="square" tIns="341325">
            <a:normAutofit/>
          </a:bodyPr>
          <a:lstStyle>
            <a:lvl1pPr lvl="0">
              <a:buNone/>
              <a:defRPr sz="3733"/>
            </a:lvl1pPr>
            <a:lvl2pPr lvl="1">
              <a:buNone/>
              <a:defRPr sz="3733"/>
            </a:lvl2pPr>
            <a:lvl3pPr lvl="2">
              <a:buNone/>
              <a:defRPr sz="3733"/>
            </a:lvl3pPr>
            <a:lvl4pPr lvl="3">
              <a:buNone/>
              <a:defRPr sz="3733"/>
            </a:lvl4pPr>
            <a:lvl5pPr lvl="4">
              <a:buNone/>
              <a:defRPr sz="3733"/>
            </a:lvl5pPr>
            <a:lvl6pPr lvl="5">
              <a:buNone/>
              <a:defRPr sz="3733"/>
            </a:lvl6pPr>
            <a:lvl7pPr lvl="6">
              <a:buNone/>
              <a:defRPr sz="3733"/>
            </a:lvl7pPr>
            <a:lvl8pPr lvl="7">
              <a:buNone/>
              <a:defRPr sz="3733"/>
            </a:lvl8pPr>
            <a:lvl9pPr lvl="8">
              <a:buNone/>
              <a:defRPr sz="3733"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748080" y="2848160"/>
            <a:ext cx="20449500" cy="3665400"/>
          </a:xfrm>
          <a:prstGeom prst="rect">
            <a:avLst/>
          </a:prstGeom>
        </p:spPr>
        <p:txBody>
          <a:bodyPr anchorCtr="0" anchor="t" bIns="341325" lIns="341325" spcFirstLastPara="1" rIns="341325" wrap="square" tIns="3413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0453"/>
              <a:buNone/>
              <a:defRPr sz="10453"/>
            </a:lvl1pPr>
            <a:lvl2pPr lvl="1">
              <a:spcBef>
                <a:spcPts val="0"/>
              </a:spcBef>
              <a:spcAft>
                <a:spcPts val="0"/>
              </a:spcAft>
              <a:buSzPts val="10453"/>
              <a:buNone/>
              <a:defRPr sz="10453"/>
            </a:lvl2pPr>
            <a:lvl3pPr lvl="2">
              <a:spcBef>
                <a:spcPts val="0"/>
              </a:spcBef>
              <a:spcAft>
                <a:spcPts val="0"/>
              </a:spcAft>
              <a:buSzPts val="10453"/>
              <a:buNone/>
              <a:defRPr sz="10453"/>
            </a:lvl3pPr>
            <a:lvl4pPr lvl="3">
              <a:spcBef>
                <a:spcPts val="0"/>
              </a:spcBef>
              <a:spcAft>
                <a:spcPts val="0"/>
              </a:spcAft>
              <a:buSzPts val="10453"/>
              <a:buNone/>
              <a:defRPr sz="10453"/>
            </a:lvl4pPr>
            <a:lvl5pPr lvl="4">
              <a:spcBef>
                <a:spcPts val="0"/>
              </a:spcBef>
              <a:spcAft>
                <a:spcPts val="0"/>
              </a:spcAft>
              <a:buSzPts val="10453"/>
              <a:buNone/>
              <a:defRPr sz="10453"/>
            </a:lvl5pPr>
            <a:lvl6pPr lvl="5">
              <a:spcBef>
                <a:spcPts val="0"/>
              </a:spcBef>
              <a:spcAft>
                <a:spcPts val="0"/>
              </a:spcAft>
              <a:buSzPts val="10453"/>
              <a:buNone/>
              <a:defRPr sz="10453"/>
            </a:lvl6pPr>
            <a:lvl7pPr lvl="6">
              <a:spcBef>
                <a:spcPts val="0"/>
              </a:spcBef>
              <a:spcAft>
                <a:spcPts val="0"/>
              </a:spcAft>
              <a:buSzPts val="10453"/>
              <a:buNone/>
              <a:defRPr sz="10453"/>
            </a:lvl7pPr>
            <a:lvl8pPr lvl="7">
              <a:spcBef>
                <a:spcPts val="0"/>
              </a:spcBef>
              <a:spcAft>
                <a:spcPts val="0"/>
              </a:spcAft>
              <a:buSzPts val="10453"/>
              <a:buNone/>
              <a:defRPr sz="10453"/>
            </a:lvl8pPr>
            <a:lvl9pPr lvl="8">
              <a:spcBef>
                <a:spcPts val="0"/>
              </a:spcBef>
              <a:spcAft>
                <a:spcPts val="0"/>
              </a:spcAft>
              <a:buSzPts val="10453"/>
              <a:buNone/>
              <a:defRPr sz="10453"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748080" y="7375840"/>
            <a:ext cx="20449500" cy="21864900"/>
          </a:xfrm>
          <a:prstGeom prst="rect">
            <a:avLst/>
          </a:prstGeom>
        </p:spPr>
        <p:txBody>
          <a:bodyPr anchorCtr="0" anchor="t" bIns="341325" lIns="341325" spcFirstLastPara="1" rIns="341325" wrap="square" tIns="341325">
            <a:normAutofit/>
          </a:bodyPr>
          <a:lstStyle>
            <a:lvl1pPr indent="-655320" lvl="0" marL="457200">
              <a:spcBef>
                <a:spcPts val="0"/>
              </a:spcBef>
              <a:spcAft>
                <a:spcPts val="0"/>
              </a:spcAft>
              <a:buSzPts val="6720"/>
              <a:buChar char="●"/>
              <a:defRPr sz="6720"/>
            </a:lvl1pPr>
            <a:lvl2pPr indent="-560494" lvl="1" marL="914400">
              <a:spcBef>
                <a:spcPts val="0"/>
              </a:spcBef>
              <a:spcAft>
                <a:spcPts val="0"/>
              </a:spcAft>
              <a:buSzPts val="5227"/>
              <a:buChar char="○"/>
              <a:defRPr sz="5227"/>
            </a:lvl2pPr>
            <a:lvl3pPr indent="-560494" lvl="2" marL="1371600">
              <a:spcBef>
                <a:spcPts val="0"/>
              </a:spcBef>
              <a:spcAft>
                <a:spcPts val="0"/>
              </a:spcAft>
              <a:buSzPts val="5227"/>
              <a:buChar char="■"/>
              <a:defRPr sz="5227"/>
            </a:lvl3pPr>
            <a:lvl4pPr indent="-560494" lvl="3" marL="1828800">
              <a:spcBef>
                <a:spcPts val="0"/>
              </a:spcBef>
              <a:spcAft>
                <a:spcPts val="0"/>
              </a:spcAft>
              <a:buSzPts val="5227"/>
              <a:buChar char="●"/>
              <a:defRPr sz="5227"/>
            </a:lvl4pPr>
            <a:lvl5pPr indent="-560494" lvl="4" marL="2286000">
              <a:spcBef>
                <a:spcPts val="0"/>
              </a:spcBef>
              <a:spcAft>
                <a:spcPts val="0"/>
              </a:spcAft>
              <a:buSzPts val="5227"/>
              <a:buChar char="○"/>
              <a:defRPr sz="5227"/>
            </a:lvl5pPr>
            <a:lvl6pPr indent="-560494" lvl="5" marL="2743200">
              <a:spcBef>
                <a:spcPts val="0"/>
              </a:spcBef>
              <a:spcAft>
                <a:spcPts val="0"/>
              </a:spcAft>
              <a:buSzPts val="5227"/>
              <a:buChar char="■"/>
              <a:defRPr sz="5227"/>
            </a:lvl6pPr>
            <a:lvl7pPr indent="-560494" lvl="6" marL="3200400">
              <a:spcBef>
                <a:spcPts val="0"/>
              </a:spcBef>
              <a:spcAft>
                <a:spcPts val="0"/>
              </a:spcAft>
              <a:buSzPts val="5227"/>
              <a:buChar char="●"/>
              <a:defRPr sz="5227"/>
            </a:lvl7pPr>
            <a:lvl8pPr indent="-560494" lvl="7" marL="3657600">
              <a:spcBef>
                <a:spcPts val="0"/>
              </a:spcBef>
              <a:spcAft>
                <a:spcPts val="0"/>
              </a:spcAft>
              <a:buSzPts val="5227"/>
              <a:buChar char="○"/>
              <a:defRPr sz="5227"/>
            </a:lvl8pPr>
            <a:lvl9pPr indent="-560494" lvl="8" marL="4114800">
              <a:spcBef>
                <a:spcPts val="0"/>
              </a:spcBef>
              <a:spcAft>
                <a:spcPts val="0"/>
              </a:spcAft>
              <a:buSzPts val="5227"/>
              <a:buChar char="■"/>
              <a:defRPr sz="5227"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20333899" y="29844588"/>
            <a:ext cx="1317000" cy="2519100"/>
          </a:xfrm>
          <a:prstGeom prst="rect">
            <a:avLst/>
          </a:prstGeom>
        </p:spPr>
        <p:txBody>
          <a:bodyPr anchorCtr="0" anchor="ctr" bIns="341325" lIns="341325" spcFirstLastPara="1" rIns="341325" wrap="square" tIns="341325">
            <a:normAutofit/>
          </a:bodyPr>
          <a:lstStyle>
            <a:lvl1pPr lvl="0">
              <a:buNone/>
              <a:defRPr sz="3733"/>
            </a:lvl1pPr>
            <a:lvl2pPr lvl="1">
              <a:buNone/>
              <a:defRPr sz="3733"/>
            </a:lvl2pPr>
            <a:lvl3pPr lvl="2">
              <a:buNone/>
              <a:defRPr sz="3733"/>
            </a:lvl3pPr>
            <a:lvl4pPr lvl="3">
              <a:buNone/>
              <a:defRPr sz="3733"/>
            </a:lvl4pPr>
            <a:lvl5pPr lvl="4">
              <a:buNone/>
              <a:defRPr sz="3733"/>
            </a:lvl5pPr>
            <a:lvl6pPr lvl="5">
              <a:buNone/>
              <a:defRPr sz="3733"/>
            </a:lvl6pPr>
            <a:lvl7pPr lvl="6">
              <a:buNone/>
              <a:defRPr sz="3733"/>
            </a:lvl7pPr>
            <a:lvl8pPr lvl="7">
              <a:buNone/>
              <a:defRPr sz="3733"/>
            </a:lvl8pPr>
            <a:lvl9pPr lvl="8">
              <a:buNone/>
              <a:defRPr sz="3733"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748080" y="2848160"/>
            <a:ext cx="20449500" cy="3665400"/>
          </a:xfrm>
          <a:prstGeom prst="rect">
            <a:avLst/>
          </a:prstGeom>
        </p:spPr>
        <p:txBody>
          <a:bodyPr anchorCtr="0" anchor="t" bIns="341325" lIns="341325" spcFirstLastPara="1" rIns="341325" wrap="square" tIns="3413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0453"/>
              <a:buNone/>
              <a:defRPr sz="10453"/>
            </a:lvl1pPr>
            <a:lvl2pPr lvl="1">
              <a:spcBef>
                <a:spcPts val="0"/>
              </a:spcBef>
              <a:spcAft>
                <a:spcPts val="0"/>
              </a:spcAft>
              <a:buSzPts val="10453"/>
              <a:buNone/>
              <a:defRPr sz="10453"/>
            </a:lvl2pPr>
            <a:lvl3pPr lvl="2">
              <a:spcBef>
                <a:spcPts val="0"/>
              </a:spcBef>
              <a:spcAft>
                <a:spcPts val="0"/>
              </a:spcAft>
              <a:buSzPts val="10453"/>
              <a:buNone/>
              <a:defRPr sz="10453"/>
            </a:lvl3pPr>
            <a:lvl4pPr lvl="3">
              <a:spcBef>
                <a:spcPts val="0"/>
              </a:spcBef>
              <a:spcAft>
                <a:spcPts val="0"/>
              </a:spcAft>
              <a:buSzPts val="10453"/>
              <a:buNone/>
              <a:defRPr sz="10453"/>
            </a:lvl4pPr>
            <a:lvl5pPr lvl="4">
              <a:spcBef>
                <a:spcPts val="0"/>
              </a:spcBef>
              <a:spcAft>
                <a:spcPts val="0"/>
              </a:spcAft>
              <a:buSzPts val="10453"/>
              <a:buNone/>
              <a:defRPr sz="10453"/>
            </a:lvl5pPr>
            <a:lvl6pPr lvl="5">
              <a:spcBef>
                <a:spcPts val="0"/>
              </a:spcBef>
              <a:spcAft>
                <a:spcPts val="0"/>
              </a:spcAft>
              <a:buSzPts val="10453"/>
              <a:buNone/>
              <a:defRPr sz="10453"/>
            </a:lvl6pPr>
            <a:lvl7pPr lvl="6">
              <a:spcBef>
                <a:spcPts val="0"/>
              </a:spcBef>
              <a:spcAft>
                <a:spcPts val="0"/>
              </a:spcAft>
              <a:buSzPts val="10453"/>
              <a:buNone/>
              <a:defRPr sz="10453"/>
            </a:lvl7pPr>
            <a:lvl8pPr lvl="7">
              <a:spcBef>
                <a:spcPts val="0"/>
              </a:spcBef>
              <a:spcAft>
                <a:spcPts val="0"/>
              </a:spcAft>
              <a:buSzPts val="10453"/>
              <a:buNone/>
              <a:defRPr sz="10453"/>
            </a:lvl8pPr>
            <a:lvl9pPr lvl="8">
              <a:spcBef>
                <a:spcPts val="0"/>
              </a:spcBef>
              <a:spcAft>
                <a:spcPts val="0"/>
              </a:spcAft>
              <a:buSzPts val="10453"/>
              <a:buNone/>
              <a:defRPr sz="10453"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748080" y="7375840"/>
            <a:ext cx="9599700" cy="21864900"/>
          </a:xfrm>
          <a:prstGeom prst="rect">
            <a:avLst/>
          </a:prstGeom>
        </p:spPr>
        <p:txBody>
          <a:bodyPr anchorCtr="0" anchor="t" bIns="341325" lIns="341325" spcFirstLastPara="1" rIns="341325" wrap="square" tIns="341325">
            <a:normAutofit/>
          </a:bodyPr>
          <a:lstStyle>
            <a:lvl1pPr indent="-560494" lvl="0" marL="457200">
              <a:spcBef>
                <a:spcPts val="0"/>
              </a:spcBef>
              <a:spcAft>
                <a:spcPts val="0"/>
              </a:spcAft>
              <a:buSzPts val="5227"/>
              <a:buChar char="●"/>
              <a:defRPr sz="5227"/>
            </a:lvl1pPr>
            <a:lvl2pPr indent="-513080" lvl="1" marL="914400">
              <a:spcBef>
                <a:spcPts val="0"/>
              </a:spcBef>
              <a:spcAft>
                <a:spcPts val="0"/>
              </a:spcAft>
              <a:buSzPts val="4480"/>
              <a:buChar char="○"/>
              <a:defRPr sz="4480"/>
            </a:lvl2pPr>
            <a:lvl3pPr indent="-513080" lvl="2" marL="1371600">
              <a:spcBef>
                <a:spcPts val="0"/>
              </a:spcBef>
              <a:spcAft>
                <a:spcPts val="0"/>
              </a:spcAft>
              <a:buSzPts val="4480"/>
              <a:buChar char="■"/>
              <a:defRPr sz="4480"/>
            </a:lvl3pPr>
            <a:lvl4pPr indent="-513080" lvl="3" marL="1828800">
              <a:spcBef>
                <a:spcPts val="0"/>
              </a:spcBef>
              <a:spcAft>
                <a:spcPts val="0"/>
              </a:spcAft>
              <a:buSzPts val="4480"/>
              <a:buChar char="●"/>
              <a:defRPr sz="4480"/>
            </a:lvl4pPr>
            <a:lvl5pPr indent="-513080" lvl="4" marL="2286000">
              <a:spcBef>
                <a:spcPts val="0"/>
              </a:spcBef>
              <a:spcAft>
                <a:spcPts val="0"/>
              </a:spcAft>
              <a:buSzPts val="4480"/>
              <a:buChar char="○"/>
              <a:defRPr sz="4480"/>
            </a:lvl5pPr>
            <a:lvl6pPr indent="-513080" lvl="5" marL="2743200">
              <a:spcBef>
                <a:spcPts val="0"/>
              </a:spcBef>
              <a:spcAft>
                <a:spcPts val="0"/>
              </a:spcAft>
              <a:buSzPts val="4480"/>
              <a:buChar char="■"/>
              <a:defRPr sz="4480"/>
            </a:lvl6pPr>
            <a:lvl7pPr indent="-513080" lvl="6" marL="3200400">
              <a:spcBef>
                <a:spcPts val="0"/>
              </a:spcBef>
              <a:spcAft>
                <a:spcPts val="0"/>
              </a:spcAft>
              <a:buSzPts val="4480"/>
              <a:buChar char="●"/>
              <a:defRPr sz="4480"/>
            </a:lvl7pPr>
            <a:lvl8pPr indent="-513080" lvl="7" marL="3657600">
              <a:spcBef>
                <a:spcPts val="0"/>
              </a:spcBef>
              <a:spcAft>
                <a:spcPts val="0"/>
              </a:spcAft>
              <a:buSzPts val="4480"/>
              <a:buChar char="○"/>
              <a:defRPr sz="4480"/>
            </a:lvl8pPr>
            <a:lvl9pPr indent="-513080" lvl="8" marL="4114800">
              <a:spcBef>
                <a:spcPts val="0"/>
              </a:spcBef>
              <a:spcAft>
                <a:spcPts val="0"/>
              </a:spcAft>
              <a:buSzPts val="4480"/>
              <a:buChar char="■"/>
              <a:defRPr sz="448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11597760" y="7375840"/>
            <a:ext cx="9599700" cy="21864900"/>
          </a:xfrm>
          <a:prstGeom prst="rect">
            <a:avLst/>
          </a:prstGeom>
        </p:spPr>
        <p:txBody>
          <a:bodyPr anchorCtr="0" anchor="t" bIns="341325" lIns="341325" spcFirstLastPara="1" rIns="341325" wrap="square" tIns="341325">
            <a:normAutofit/>
          </a:bodyPr>
          <a:lstStyle>
            <a:lvl1pPr indent="-560494" lvl="0" marL="457200">
              <a:spcBef>
                <a:spcPts val="0"/>
              </a:spcBef>
              <a:spcAft>
                <a:spcPts val="0"/>
              </a:spcAft>
              <a:buSzPts val="5227"/>
              <a:buChar char="●"/>
              <a:defRPr sz="5227"/>
            </a:lvl1pPr>
            <a:lvl2pPr indent="-513080" lvl="1" marL="914400">
              <a:spcBef>
                <a:spcPts val="0"/>
              </a:spcBef>
              <a:spcAft>
                <a:spcPts val="0"/>
              </a:spcAft>
              <a:buSzPts val="4480"/>
              <a:buChar char="○"/>
              <a:defRPr sz="4480"/>
            </a:lvl2pPr>
            <a:lvl3pPr indent="-513080" lvl="2" marL="1371600">
              <a:spcBef>
                <a:spcPts val="0"/>
              </a:spcBef>
              <a:spcAft>
                <a:spcPts val="0"/>
              </a:spcAft>
              <a:buSzPts val="4480"/>
              <a:buChar char="■"/>
              <a:defRPr sz="4480"/>
            </a:lvl3pPr>
            <a:lvl4pPr indent="-513080" lvl="3" marL="1828800">
              <a:spcBef>
                <a:spcPts val="0"/>
              </a:spcBef>
              <a:spcAft>
                <a:spcPts val="0"/>
              </a:spcAft>
              <a:buSzPts val="4480"/>
              <a:buChar char="●"/>
              <a:defRPr sz="4480"/>
            </a:lvl4pPr>
            <a:lvl5pPr indent="-513080" lvl="4" marL="2286000">
              <a:spcBef>
                <a:spcPts val="0"/>
              </a:spcBef>
              <a:spcAft>
                <a:spcPts val="0"/>
              </a:spcAft>
              <a:buSzPts val="4480"/>
              <a:buChar char="○"/>
              <a:defRPr sz="4480"/>
            </a:lvl5pPr>
            <a:lvl6pPr indent="-513080" lvl="5" marL="2743200">
              <a:spcBef>
                <a:spcPts val="0"/>
              </a:spcBef>
              <a:spcAft>
                <a:spcPts val="0"/>
              </a:spcAft>
              <a:buSzPts val="4480"/>
              <a:buChar char="■"/>
              <a:defRPr sz="4480"/>
            </a:lvl6pPr>
            <a:lvl7pPr indent="-513080" lvl="6" marL="3200400">
              <a:spcBef>
                <a:spcPts val="0"/>
              </a:spcBef>
              <a:spcAft>
                <a:spcPts val="0"/>
              </a:spcAft>
              <a:buSzPts val="4480"/>
              <a:buChar char="●"/>
              <a:defRPr sz="4480"/>
            </a:lvl7pPr>
            <a:lvl8pPr indent="-513080" lvl="7" marL="3657600">
              <a:spcBef>
                <a:spcPts val="0"/>
              </a:spcBef>
              <a:spcAft>
                <a:spcPts val="0"/>
              </a:spcAft>
              <a:buSzPts val="4480"/>
              <a:buChar char="○"/>
              <a:defRPr sz="4480"/>
            </a:lvl8pPr>
            <a:lvl9pPr indent="-513080" lvl="8" marL="4114800">
              <a:spcBef>
                <a:spcPts val="0"/>
              </a:spcBef>
              <a:spcAft>
                <a:spcPts val="0"/>
              </a:spcAft>
              <a:buSzPts val="4480"/>
              <a:buChar char="■"/>
              <a:defRPr sz="448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20333899" y="29844588"/>
            <a:ext cx="1317000" cy="2519100"/>
          </a:xfrm>
          <a:prstGeom prst="rect">
            <a:avLst/>
          </a:prstGeom>
        </p:spPr>
        <p:txBody>
          <a:bodyPr anchorCtr="0" anchor="ctr" bIns="341325" lIns="341325" spcFirstLastPara="1" rIns="341325" wrap="square" tIns="341325">
            <a:normAutofit/>
          </a:bodyPr>
          <a:lstStyle>
            <a:lvl1pPr lvl="0">
              <a:buNone/>
              <a:defRPr sz="3733"/>
            </a:lvl1pPr>
            <a:lvl2pPr lvl="1">
              <a:buNone/>
              <a:defRPr sz="3733"/>
            </a:lvl2pPr>
            <a:lvl3pPr lvl="2">
              <a:buNone/>
              <a:defRPr sz="3733"/>
            </a:lvl3pPr>
            <a:lvl4pPr lvl="3">
              <a:buNone/>
              <a:defRPr sz="3733"/>
            </a:lvl4pPr>
            <a:lvl5pPr lvl="4">
              <a:buNone/>
              <a:defRPr sz="3733"/>
            </a:lvl5pPr>
            <a:lvl6pPr lvl="5">
              <a:buNone/>
              <a:defRPr sz="3733"/>
            </a:lvl6pPr>
            <a:lvl7pPr lvl="6">
              <a:buNone/>
              <a:defRPr sz="3733"/>
            </a:lvl7pPr>
            <a:lvl8pPr lvl="7">
              <a:buNone/>
              <a:defRPr sz="3733"/>
            </a:lvl8pPr>
            <a:lvl9pPr lvl="8">
              <a:buNone/>
              <a:defRPr sz="3733"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748080" y="2848160"/>
            <a:ext cx="20449500" cy="3665400"/>
          </a:xfrm>
          <a:prstGeom prst="rect">
            <a:avLst/>
          </a:prstGeom>
        </p:spPr>
        <p:txBody>
          <a:bodyPr anchorCtr="0" anchor="t" bIns="341325" lIns="341325" spcFirstLastPara="1" rIns="341325" wrap="square" tIns="3413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0453"/>
              <a:buNone/>
              <a:defRPr sz="10453"/>
            </a:lvl1pPr>
            <a:lvl2pPr lvl="1">
              <a:spcBef>
                <a:spcPts val="0"/>
              </a:spcBef>
              <a:spcAft>
                <a:spcPts val="0"/>
              </a:spcAft>
              <a:buSzPts val="10453"/>
              <a:buNone/>
              <a:defRPr sz="10453"/>
            </a:lvl2pPr>
            <a:lvl3pPr lvl="2">
              <a:spcBef>
                <a:spcPts val="0"/>
              </a:spcBef>
              <a:spcAft>
                <a:spcPts val="0"/>
              </a:spcAft>
              <a:buSzPts val="10453"/>
              <a:buNone/>
              <a:defRPr sz="10453"/>
            </a:lvl3pPr>
            <a:lvl4pPr lvl="3">
              <a:spcBef>
                <a:spcPts val="0"/>
              </a:spcBef>
              <a:spcAft>
                <a:spcPts val="0"/>
              </a:spcAft>
              <a:buSzPts val="10453"/>
              <a:buNone/>
              <a:defRPr sz="10453"/>
            </a:lvl4pPr>
            <a:lvl5pPr lvl="4">
              <a:spcBef>
                <a:spcPts val="0"/>
              </a:spcBef>
              <a:spcAft>
                <a:spcPts val="0"/>
              </a:spcAft>
              <a:buSzPts val="10453"/>
              <a:buNone/>
              <a:defRPr sz="10453"/>
            </a:lvl5pPr>
            <a:lvl6pPr lvl="5">
              <a:spcBef>
                <a:spcPts val="0"/>
              </a:spcBef>
              <a:spcAft>
                <a:spcPts val="0"/>
              </a:spcAft>
              <a:buSzPts val="10453"/>
              <a:buNone/>
              <a:defRPr sz="10453"/>
            </a:lvl6pPr>
            <a:lvl7pPr lvl="6">
              <a:spcBef>
                <a:spcPts val="0"/>
              </a:spcBef>
              <a:spcAft>
                <a:spcPts val="0"/>
              </a:spcAft>
              <a:buSzPts val="10453"/>
              <a:buNone/>
              <a:defRPr sz="10453"/>
            </a:lvl7pPr>
            <a:lvl8pPr lvl="7">
              <a:spcBef>
                <a:spcPts val="0"/>
              </a:spcBef>
              <a:spcAft>
                <a:spcPts val="0"/>
              </a:spcAft>
              <a:buSzPts val="10453"/>
              <a:buNone/>
              <a:defRPr sz="10453"/>
            </a:lvl8pPr>
            <a:lvl9pPr lvl="8">
              <a:spcBef>
                <a:spcPts val="0"/>
              </a:spcBef>
              <a:spcAft>
                <a:spcPts val="0"/>
              </a:spcAft>
              <a:buSzPts val="10453"/>
              <a:buNone/>
              <a:defRPr sz="10453"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20333899" y="29844588"/>
            <a:ext cx="1317000" cy="2519100"/>
          </a:xfrm>
          <a:prstGeom prst="rect">
            <a:avLst/>
          </a:prstGeom>
        </p:spPr>
        <p:txBody>
          <a:bodyPr anchorCtr="0" anchor="ctr" bIns="341325" lIns="341325" spcFirstLastPara="1" rIns="341325" wrap="square" tIns="341325">
            <a:normAutofit/>
          </a:bodyPr>
          <a:lstStyle>
            <a:lvl1pPr lvl="0">
              <a:buNone/>
              <a:defRPr sz="3733"/>
            </a:lvl1pPr>
            <a:lvl2pPr lvl="1">
              <a:buNone/>
              <a:defRPr sz="3733"/>
            </a:lvl2pPr>
            <a:lvl3pPr lvl="2">
              <a:buNone/>
              <a:defRPr sz="3733"/>
            </a:lvl3pPr>
            <a:lvl4pPr lvl="3">
              <a:buNone/>
              <a:defRPr sz="3733"/>
            </a:lvl4pPr>
            <a:lvl5pPr lvl="4">
              <a:buNone/>
              <a:defRPr sz="3733"/>
            </a:lvl5pPr>
            <a:lvl6pPr lvl="5">
              <a:buNone/>
              <a:defRPr sz="3733"/>
            </a:lvl6pPr>
            <a:lvl7pPr lvl="6">
              <a:buNone/>
              <a:defRPr sz="3733"/>
            </a:lvl7pPr>
            <a:lvl8pPr lvl="7">
              <a:buNone/>
              <a:defRPr sz="3733"/>
            </a:lvl8pPr>
            <a:lvl9pPr lvl="8">
              <a:buNone/>
              <a:defRPr sz="3733"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748080" y="3555840"/>
            <a:ext cx="6739200" cy="4836600"/>
          </a:xfrm>
          <a:prstGeom prst="rect">
            <a:avLst/>
          </a:prstGeom>
        </p:spPr>
        <p:txBody>
          <a:bodyPr anchorCtr="0" anchor="b" bIns="341325" lIns="341325" spcFirstLastPara="1" rIns="341325" wrap="square" tIns="3413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8960"/>
              <a:buNone/>
              <a:defRPr sz="8960"/>
            </a:lvl1pPr>
            <a:lvl2pPr lvl="1">
              <a:spcBef>
                <a:spcPts val="0"/>
              </a:spcBef>
              <a:spcAft>
                <a:spcPts val="0"/>
              </a:spcAft>
              <a:buSzPts val="8960"/>
              <a:buNone/>
              <a:defRPr sz="8960"/>
            </a:lvl2pPr>
            <a:lvl3pPr lvl="2">
              <a:spcBef>
                <a:spcPts val="0"/>
              </a:spcBef>
              <a:spcAft>
                <a:spcPts val="0"/>
              </a:spcAft>
              <a:buSzPts val="8960"/>
              <a:buNone/>
              <a:defRPr sz="8960"/>
            </a:lvl3pPr>
            <a:lvl4pPr lvl="3">
              <a:spcBef>
                <a:spcPts val="0"/>
              </a:spcBef>
              <a:spcAft>
                <a:spcPts val="0"/>
              </a:spcAft>
              <a:buSzPts val="8960"/>
              <a:buNone/>
              <a:defRPr sz="8960"/>
            </a:lvl4pPr>
            <a:lvl5pPr lvl="4">
              <a:spcBef>
                <a:spcPts val="0"/>
              </a:spcBef>
              <a:spcAft>
                <a:spcPts val="0"/>
              </a:spcAft>
              <a:buSzPts val="8960"/>
              <a:buNone/>
              <a:defRPr sz="8960"/>
            </a:lvl5pPr>
            <a:lvl6pPr lvl="5">
              <a:spcBef>
                <a:spcPts val="0"/>
              </a:spcBef>
              <a:spcAft>
                <a:spcPts val="0"/>
              </a:spcAft>
              <a:buSzPts val="8960"/>
              <a:buNone/>
              <a:defRPr sz="8960"/>
            </a:lvl6pPr>
            <a:lvl7pPr lvl="6">
              <a:spcBef>
                <a:spcPts val="0"/>
              </a:spcBef>
              <a:spcAft>
                <a:spcPts val="0"/>
              </a:spcAft>
              <a:buSzPts val="8960"/>
              <a:buNone/>
              <a:defRPr sz="8960"/>
            </a:lvl7pPr>
            <a:lvl8pPr lvl="7">
              <a:spcBef>
                <a:spcPts val="0"/>
              </a:spcBef>
              <a:spcAft>
                <a:spcPts val="0"/>
              </a:spcAft>
              <a:buSzPts val="8960"/>
              <a:buNone/>
              <a:defRPr sz="8960"/>
            </a:lvl8pPr>
            <a:lvl9pPr lvl="8">
              <a:spcBef>
                <a:spcPts val="0"/>
              </a:spcBef>
              <a:spcAft>
                <a:spcPts val="0"/>
              </a:spcAft>
              <a:buSzPts val="8960"/>
              <a:buNone/>
              <a:defRPr sz="896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748080" y="8893440"/>
            <a:ext cx="6739200" cy="20348100"/>
          </a:xfrm>
          <a:prstGeom prst="rect">
            <a:avLst/>
          </a:prstGeom>
        </p:spPr>
        <p:txBody>
          <a:bodyPr anchorCtr="0" anchor="t" bIns="341325" lIns="341325" spcFirstLastPara="1" rIns="341325" wrap="square" tIns="341325">
            <a:normAutofit/>
          </a:bodyPr>
          <a:lstStyle>
            <a:lvl1pPr indent="-513080" lvl="0" marL="457200">
              <a:spcBef>
                <a:spcPts val="0"/>
              </a:spcBef>
              <a:spcAft>
                <a:spcPts val="0"/>
              </a:spcAft>
              <a:buSzPts val="4480"/>
              <a:buChar char="●"/>
              <a:defRPr sz="4480"/>
            </a:lvl1pPr>
            <a:lvl2pPr indent="-513080" lvl="1" marL="914400">
              <a:spcBef>
                <a:spcPts val="0"/>
              </a:spcBef>
              <a:spcAft>
                <a:spcPts val="0"/>
              </a:spcAft>
              <a:buSzPts val="4480"/>
              <a:buChar char="○"/>
              <a:defRPr sz="4480"/>
            </a:lvl2pPr>
            <a:lvl3pPr indent="-513080" lvl="2" marL="1371600">
              <a:spcBef>
                <a:spcPts val="0"/>
              </a:spcBef>
              <a:spcAft>
                <a:spcPts val="0"/>
              </a:spcAft>
              <a:buSzPts val="4480"/>
              <a:buChar char="■"/>
              <a:defRPr sz="4480"/>
            </a:lvl3pPr>
            <a:lvl4pPr indent="-513080" lvl="3" marL="1828800">
              <a:spcBef>
                <a:spcPts val="0"/>
              </a:spcBef>
              <a:spcAft>
                <a:spcPts val="0"/>
              </a:spcAft>
              <a:buSzPts val="4480"/>
              <a:buChar char="●"/>
              <a:defRPr sz="4480"/>
            </a:lvl4pPr>
            <a:lvl5pPr indent="-513080" lvl="4" marL="2286000">
              <a:spcBef>
                <a:spcPts val="0"/>
              </a:spcBef>
              <a:spcAft>
                <a:spcPts val="0"/>
              </a:spcAft>
              <a:buSzPts val="4480"/>
              <a:buChar char="○"/>
              <a:defRPr sz="4480"/>
            </a:lvl5pPr>
            <a:lvl6pPr indent="-513080" lvl="5" marL="2743200">
              <a:spcBef>
                <a:spcPts val="0"/>
              </a:spcBef>
              <a:spcAft>
                <a:spcPts val="0"/>
              </a:spcAft>
              <a:buSzPts val="4480"/>
              <a:buChar char="■"/>
              <a:defRPr sz="4480"/>
            </a:lvl6pPr>
            <a:lvl7pPr indent="-513080" lvl="6" marL="3200400">
              <a:spcBef>
                <a:spcPts val="0"/>
              </a:spcBef>
              <a:spcAft>
                <a:spcPts val="0"/>
              </a:spcAft>
              <a:buSzPts val="4480"/>
              <a:buChar char="●"/>
              <a:defRPr sz="4480"/>
            </a:lvl7pPr>
            <a:lvl8pPr indent="-513080" lvl="7" marL="3657600">
              <a:spcBef>
                <a:spcPts val="0"/>
              </a:spcBef>
              <a:spcAft>
                <a:spcPts val="0"/>
              </a:spcAft>
              <a:buSzPts val="4480"/>
              <a:buChar char="○"/>
              <a:defRPr sz="4480"/>
            </a:lvl8pPr>
            <a:lvl9pPr indent="-513080" lvl="8" marL="4114800">
              <a:spcBef>
                <a:spcPts val="0"/>
              </a:spcBef>
              <a:spcAft>
                <a:spcPts val="0"/>
              </a:spcAft>
              <a:buSzPts val="4480"/>
              <a:buChar char="■"/>
              <a:defRPr sz="448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20333899" y="29844588"/>
            <a:ext cx="1317000" cy="2519100"/>
          </a:xfrm>
          <a:prstGeom prst="rect">
            <a:avLst/>
          </a:prstGeom>
        </p:spPr>
        <p:txBody>
          <a:bodyPr anchorCtr="0" anchor="ctr" bIns="341325" lIns="341325" spcFirstLastPara="1" rIns="341325" wrap="square" tIns="341325">
            <a:normAutofit/>
          </a:bodyPr>
          <a:lstStyle>
            <a:lvl1pPr lvl="0">
              <a:buNone/>
              <a:defRPr sz="3733"/>
            </a:lvl1pPr>
            <a:lvl2pPr lvl="1">
              <a:buNone/>
              <a:defRPr sz="3733"/>
            </a:lvl2pPr>
            <a:lvl3pPr lvl="2">
              <a:buNone/>
              <a:defRPr sz="3733"/>
            </a:lvl3pPr>
            <a:lvl4pPr lvl="3">
              <a:buNone/>
              <a:defRPr sz="3733"/>
            </a:lvl4pPr>
            <a:lvl5pPr lvl="4">
              <a:buNone/>
              <a:defRPr sz="3733"/>
            </a:lvl5pPr>
            <a:lvl6pPr lvl="5">
              <a:buNone/>
              <a:defRPr sz="3733"/>
            </a:lvl6pPr>
            <a:lvl7pPr lvl="6">
              <a:buNone/>
              <a:defRPr sz="3733"/>
            </a:lvl7pPr>
            <a:lvl8pPr lvl="7">
              <a:buNone/>
              <a:defRPr sz="3733"/>
            </a:lvl8pPr>
            <a:lvl9pPr lvl="8">
              <a:buNone/>
              <a:defRPr sz="3733"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1176600" y="2880960"/>
            <a:ext cx="15282600" cy="26181000"/>
          </a:xfrm>
          <a:prstGeom prst="rect">
            <a:avLst/>
          </a:prstGeom>
        </p:spPr>
        <p:txBody>
          <a:bodyPr anchorCtr="0" anchor="ctr" bIns="341325" lIns="341325" spcFirstLastPara="1" rIns="341325" wrap="square" tIns="3413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7920"/>
              <a:buNone/>
              <a:defRPr sz="17920"/>
            </a:lvl1pPr>
            <a:lvl2pPr lvl="1">
              <a:spcBef>
                <a:spcPts val="0"/>
              </a:spcBef>
              <a:spcAft>
                <a:spcPts val="0"/>
              </a:spcAft>
              <a:buSzPts val="17920"/>
              <a:buNone/>
              <a:defRPr sz="17920"/>
            </a:lvl2pPr>
            <a:lvl3pPr lvl="2">
              <a:spcBef>
                <a:spcPts val="0"/>
              </a:spcBef>
              <a:spcAft>
                <a:spcPts val="0"/>
              </a:spcAft>
              <a:buSzPts val="17920"/>
              <a:buNone/>
              <a:defRPr sz="17920"/>
            </a:lvl3pPr>
            <a:lvl4pPr lvl="3">
              <a:spcBef>
                <a:spcPts val="0"/>
              </a:spcBef>
              <a:spcAft>
                <a:spcPts val="0"/>
              </a:spcAft>
              <a:buSzPts val="17920"/>
              <a:buNone/>
              <a:defRPr sz="17920"/>
            </a:lvl4pPr>
            <a:lvl5pPr lvl="4">
              <a:spcBef>
                <a:spcPts val="0"/>
              </a:spcBef>
              <a:spcAft>
                <a:spcPts val="0"/>
              </a:spcAft>
              <a:buSzPts val="17920"/>
              <a:buNone/>
              <a:defRPr sz="17920"/>
            </a:lvl5pPr>
            <a:lvl6pPr lvl="5">
              <a:spcBef>
                <a:spcPts val="0"/>
              </a:spcBef>
              <a:spcAft>
                <a:spcPts val="0"/>
              </a:spcAft>
              <a:buSzPts val="17920"/>
              <a:buNone/>
              <a:defRPr sz="17920"/>
            </a:lvl6pPr>
            <a:lvl7pPr lvl="6">
              <a:spcBef>
                <a:spcPts val="0"/>
              </a:spcBef>
              <a:spcAft>
                <a:spcPts val="0"/>
              </a:spcAft>
              <a:buSzPts val="17920"/>
              <a:buNone/>
              <a:defRPr sz="17920"/>
            </a:lvl7pPr>
            <a:lvl8pPr lvl="7">
              <a:spcBef>
                <a:spcPts val="0"/>
              </a:spcBef>
              <a:spcAft>
                <a:spcPts val="0"/>
              </a:spcAft>
              <a:buSzPts val="17920"/>
              <a:buNone/>
              <a:defRPr sz="17920"/>
            </a:lvl8pPr>
            <a:lvl9pPr lvl="8">
              <a:spcBef>
                <a:spcPts val="0"/>
              </a:spcBef>
              <a:spcAft>
                <a:spcPts val="0"/>
              </a:spcAft>
              <a:buSzPts val="17920"/>
              <a:buNone/>
              <a:defRPr sz="1792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20333899" y="29844588"/>
            <a:ext cx="1317000" cy="2519100"/>
          </a:xfrm>
          <a:prstGeom prst="rect">
            <a:avLst/>
          </a:prstGeom>
        </p:spPr>
        <p:txBody>
          <a:bodyPr anchorCtr="0" anchor="ctr" bIns="341325" lIns="341325" spcFirstLastPara="1" rIns="341325" wrap="square" tIns="341325">
            <a:normAutofit/>
          </a:bodyPr>
          <a:lstStyle>
            <a:lvl1pPr lvl="0">
              <a:buNone/>
              <a:defRPr sz="3733"/>
            </a:lvl1pPr>
            <a:lvl2pPr lvl="1">
              <a:buNone/>
              <a:defRPr sz="3733"/>
            </a:lvl2pPr>
            <a:lvl3pPr lvl="2">
              <a:buNone/>
              <a:defRPr sz="3733"/>
            </a:lvl3pPr>
            <a:lvl4pPr lvl="3">
              <a:buNone/>
              <a:defRPr sz="3733"/>
            </a:lvl4pPr>
            <a:lvl5pPr lvl="4">
              <a:buNone/>
              <a:defRPr sz="3733"/>
            </a:lvl5pPr>
            <a:lvl6pPr lvl="5">
              <a:buNone/>
              <a:defRPr sz="3733"/>
            </a:lvl6pPr>
            <a:lvl7pPr lvl="6">
              <a:buNone/>
              <a:defRPr sz="3733"/>
            </a:lvl7pPr>
            <a:lvl8pPr lvl="7">
              <a:buNone/>
              <a:defRPr sz="3733"/>
            </a:lvl8pPr>
            <a:lvl9pPr lvl="8">
              <a:buNone/>
              <a:defRPr sz="3733"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10972800" y="-800"/>
            <a:ext cx="10972800" cy="329184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341325" lIns="341325" spcFirstLastPara="1" rIns="341325" wrap="square" tIns="3413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637200" y="7892320"/>
            <a:ext cx="9708600" cy="9486600"/>
          </a:xfrm>
          <a:prstGeom prst="rect">
            <a:avLst/>
          </a:prstGeom>
        </p:spPr>
        <p:txBody>
          <a:bodyPr anchorCtr="0" anchor="b" bIns="341325" lIns="341325" spcFirstLastPara="1" rIns="341325" wrap="square" tIns="3413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5680"/>
              <a:buNone/>
              <a:defRPr sz="15680"/>
            </a:lvl1pPr>
            <a:lvl2pPr lvl="1" algn="ctr">
              <a:spcBef>
                <a:spcPts val="0"/>
              </a:spcBef>
              <a:spcAft>
                <a:spcPts val="0"/>
              </a:spcAft>
              <a:buSzPts val="15680"/>
              <a:buNone/>
              <a:defRPr sz="15680"/>
            </a:lvl2pPr>
            <a:lvl3pPr lvl="2" algn="ctr">
              <a:spcBef>
                <a:spcPts val="0"/>
              </a:spcBef>
              <a:spcAft>
                <a:spcPts val="0"/>
              </a:spcAft>
              <a:buSzPts val="15680"/>
              <a:buNone/>
              <a:defRPr sz="15680"/>
            </a:lvl3pPr>
            <a:lvl4pPr lvl="3" algn="ctr">
              <a:spcBef>
                <a:spcPts val="0"/>
              </a:spcBef>
              <a:spcAft>
                <a:spcPts val="0"/>
              </a:spcAft>
              <a:buSzPts val="15680"/>
              <a:buNone/>
              <a:defRPr sz="15680"/>
            </a:lvl4pPr>
            <a:lvl5pPr lvl="4" algn="ctr">
              <a:spcBef>
                <a:spcPts val="0"/>
              </a:spcBef>
              <a:spcAft>
                <a:spcPts val="0"/>
              </a:spcAft>
              <a:buSzPts val="15680"/>
              <a:buNone/>
              <a:defRPr sz="15680"/>
            </a:lvl5pPr>
            <a:lvl6pPr lvl="5" algn="ctr">
              <a:spcBef>
                <a:spcPts val="0"/>
              </a:spcBef>
              <a:spcAft>
                <a:spcPts val="0"/>
              </a:spcAft>
              <a:buSzPts val="15680"/>
              <a:buNone/>
              <a:defRPr sz="15680"/>
            </a:lvl6pPr>
            <a:lvl7pPr lvl="6" algn="ctr">
              <a:spcBef>
                <a:spcPts val="0"/>
              </a:spcBef>
              <a:spcAft>
                <a:spcPts val="0"/>
              </a:spcAft>
              <a:buSzPts val="15680"/>
              <a:buNone/>
              <a:defRPr sz="15680"/>
            </a:lvl7pPr>
            <a:lvl8pPr lvl="7" algn="ctr">
              <a:spcBef>
                <a:spcPts val="0"/>
              </a:spcBef>
              <a:spcAft>
                <a:spcPts val="0"/>
              </a:spcAft>
              <a:buSzPts val="15680"/>
              <a:buNone/>
              <a:defRPr sz="15680"/>
            </a:lvl8pPr>
            <a:lvl9pPr lvl="8" algn="ctr">
              <a:spcBef>
                <a:spcPts val="0"/>
              </a:spcBef>
              <a:spcAft>
                <a:spcPts val="0"/>
              </a:spcAft>
              <a:buSzPts val="15680"/>
              <a:buNone/>
              <a:defRPr sz="1568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637200" y="17939680"/>
            <a:ext cx="9708600" cy="7904700"/>
          </a:xfrm>
          <a:prstGeom prst="rect">
            <a:avLst/>
          </a:prstGeom>
        </p:spPr>
        <p:txBody>
          <a:bodyPr anchorCtr="0" anchor="t" bIns="341325" lIns="341325" spcFirstLastPara="1" rIns="341325" wrap="square" tIns="3413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840"/>
              <a:buNone/>
              <a:defRPr sz="784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840"/>
              <a:buNone/>
              <a:defRPr sz="784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840"/>
              <a:buNone/>
              <a:defRPr sz="784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840"/>
              <a:buNone/>
              <a:defRPr sz="784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840"/>
              <a:buNone/>
              <a:defRPr sz="784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840"/>
              <a:buNone/>
              <a:defRPr sz="784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840"/>
              <a:buNone/>
              <a:defRPr sz="784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840"/>
              <a:buNone/>
              <a:defRPr sz="784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840"/>
              <a:buNone/>
              <a:defRPr sz="784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11854800" y="4634080"/>
            <a:ext cx="9208800" cy="23648700"/>
          </a:xfrm>
          <a:prstGeom prst="rect">
            <a:avLst/>
          </a:prstGeom>
        </p:spPr>
        <p:txBody>
          <a:bodyPr anchorCtr="0" anchor="ctr" bIns="341325" lIns="341325" spcFirstLastPara="1" rIns="341325" wrap="square" tIns="341325">
            <a:normAutofit/>
          </a:bodyPr>
          <a:lstStyle>
            <a:lvl1pPr indent="-655320" lvl="0" marL="457200">
              <a:spcBef>
                <a:spcPts val="0"/>
              </a:spcBef>
              <a:spcAft>
                <a:spcPts val="0"/>
              </a:spcAft>
              <a:buSzPts val="6720"/>
              <a:buChar char="●"/>
              <a:defRPr sz="6720"/>
            </a:lvl1pPr>
            <a:lvl2pPr indent="-560494" lvl="1" marL="914400">
              <a:spcBef>
                <a:spcPts val="0"/>
              </a:spcBef>
              <a:spcAft>
                <a:spcPts val="0"/>
              </a:spcAft>
              <a:buSzPts val="5227"/>
              <a:buChar char="○"/>
              <a:defRPr sz="5227"/>
            </a:lvl2pPr>
            <a:lvl3pPr indent="-560494" lvl="2" marL="1371600">
              <a:spcBef>
                <a:spcPts val="0"/>
              </a:spcBef>
              <a:spcAft>
                <a:spcPts val="0"/>
              </a:spcAft>
              <a:buSzPts val="5227"/>
              <a:buChar char="■"/>
              <a:defRPr sz="5227"/>
            </a:lvl3pPr>
            <a:lvl4pPr indent="-560494" lvl="3" marL="1828800">
              <a:spcBef>
                <a:spcPts val="0"/>
              </a:spcBef>
              <a:spcAft>
                <a:spcPts val="0"/>
              </a:spcAft>
              <a:buSzPts val="5227"/>
              <a:buChar char="●"/>
              <a:defRPr sz="5227"/>
            </a:lvl4pPr>
            <a:lvl5pPr indent="-560494" lvl="4" marL="2286000">
              <a:spcBef>
                <a:spcPts val="0"/>
              </a:spcBef>
              <a:spcAft>
                <a:spcPts val="0"/>
              </a:spcAft>
              <a:buSzPts val="5227"/>
              <a:buChar char="○"/>
              <a:defRPr sz="5227"/>
            </a:lvl5pPr>
            <a:lvl6pPr indent="-560494" lvl="5" marL="2743200">
              <a:spcBef>
                <a:spcPts val="0"/>
              </a:spcBef>
              <a:spcAft>
                <a:spcPts val="0"/>
              </a:spcAft>
              <a:buSzPts val="5227"/>
              <a:buChar char="■"/>
              <a:defRPr sz="5227"/>
            </a:lvl6pPr>
            <a:lvl7pPr indent="-560494" lvl="6" marL="3200400">
              <a:spcBef>
                <a:spcPts val="0"/>
              </a:spcBef>
              <a:spcAft>
                <a:spcPts val="0"/>
              </a:spcAft>
              <a:buSzPts val="5227"/>
              <a:buChar char="●"/>
              <a:defRPr sz="5227"/>
            </a:lvl7pPr>
            <a:lvl8pPr indent="-560494" lvl="7" marL="3657600">
              <a:spcBef>
                <a:spcPts val="0"/>
              </a:spcBef>
              <a:spcAft>
                <a:spcPts val="0"/>
              </a:spcAft>
              <a:buSzPts val="5227"/>
              <a:buChar char="○"/>
              <a:defRPr sz="5227"/>
            </a:lvl8pPr>
            <a:lvl9pPr indent="-560494" lvl="8" marL="4114800">
              <a:spcBef>
                <a:spcPts val="0"/>
              </a:spcBef>
              <a:spcAft>
                <a:spcPts val="0"/>
              </a:spcAft>
              <a:buSzPts val="5227"/>
              <a:buChar char="■"/>
              <a:defRPr sz="5227"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20333899" y="29844588"/>
            <a:ext cx="1317000" cy="2519100"/>
          </a:xfrm>
          <a:prstGeom prst="rect">
            <a:avLst/>
          </a:prstGeom>
        </p:spPr>
        <p:txBody>
          <a:bodyPr anchorCtr="0" anchor="ctr" bIns="341325" lIns="341325" spcFirstLastPara="1" rIns="341325" wrap="square" tIns="341325">
            <a:normAutofit/>
          </a:bodyPr>
          <a:lstStyle>
            <a:lvl1pPr lvl="0">
              <a:buNone/>
              <a:defRPr sz="3733"/>
            </a:lvl1pPr>
            <a:lvl2pPr lvl="1">
              <a:buNone/>
              <a:defRPr sz="3733"/>
            </a:lvl2pPr>
            <a:lvl3pPr lvl="2">
              <a:buNone/>
              <a:defRPr sz="3733"/>
            </a:lvl3pPr>
            <a:lvl4pPr lvl="3">
              <a:buNone/>
              <a:defRPr sz="3733"/>
            </a:lvl4pPr>
            <a:lvl5pPr lvl="4">
              <a:buNone/>
              <a:defRPr sz="3733"/>
            </a:lvl5pPr>
            <a:lvl6pPr lvl="5">
              <a:buNone/>
              <a:defRPr sz="3733"/>
            </a:lvl6pPr>
            <a:lvl7pPr lvl="6">
              <a:buNone/>
              <a:defRPr sz="3733"/>
            </a:lvl7pPr>
            <a:lvl8pPr lvl="7">
              <a:buNone/>
              <a:defRPr sz="3733"/>
            </a:lvl8pPr>
            <a:lvl9pPr lvl="8">
              <a:buNone/>
              <a:defRPr sz="3733"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748080" y="27075680"/>
            <a:ext cx="14397000" cy="3872700"/>
          </a:xfrm>
          <a:prstGeom prst="rect">
            <a:avLst/>
          </a:prstGeom>
        </p:spPr>
        <p:txBody>
          <a:bodyPr anchorCtr="0" anchor="ctr" bIns="341325" lIns="341325" spcFirstLastPara="1" rIns="341325" wrap="square" tIns="3413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720"/>
              <a:buNone/>
              <a:defRPr sz="6720"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20333899" y="29844588"/>
            <a:ext cx="1317000" cy="2519100"/>
          </a:xfrm>
          <a:prstGeom prst="rect">
            <a:avLst/>
          </a:prstGeom>
        </p:spPr>
        <p:txBody>
          <a:bodyPr anchorCtr="0" anchor="ctr" bIns="341325" lIns="341325" spcFirstLastPara="1" rIns="341325" wrap="square" tIns="341325">
            <a:normAutofit/>
          </a:bodyPr>
          <a:lstStyle>
            <a:lvl1pPr lvl="0">
              <a:buNone/>
              <a:defRPr sz="3733"/>
            </a:lvl1pPr>
            <a:lvl2pPr lvl="1">
              <a:buNone/>
              <a:defRPr sz="3733"/>
            </a:lvl2pPr>
            <a:lvl3pPr lvl="2">
              <a:buNone/>
              <a:defRPr sz="3733"/>
            </a:lvl3pPr>
            <a:lvl4pPr lvl="3">
              <a:buNone/>
              <a:defRPr sz="3733"/>
            </a:lvl4pPr>
            <a:lvl5pPr lvl="4">
              <a:buNone/>
              <a:defRPr sz="3733"/>
            </a:lvl5pPr>
            <a:lvl6pPr lvl="5">
              <a:buNone/>
              <a:defRPr sz="3733"/>
            </a:lvl6pPr>
            <a:lvl7pPr lvl="6">
              <a:buNone/>
              <a:defRPr sz="3733"/>
            </a:lvl7pPr>
            <a:lvl8pPr lvl="7">
              <a:buNone/>
              <a:defRPr sz="3733"/>
            </a:lvl8pPr>
            <a:lvl9pPr lvl="8">
              <a:buNone/>
              <a:defRPr sz="3733"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748080" y="2848160"/>
            <a:ext cx="20449500" cy="3665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1325" lIns="341325" spcFirstLastPara="1" rIns="341325" wrap="square" tIns="3413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453"/>
              <a:buNone/>
              <a:defRPr sz="10453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453"/>
              <a:buNone/>
              <a:defRPr sz="10453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453"/>
              <a:buNone/>
              <a:defRPr sz="10453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453"/>
              <a:buNone/>
              <a:defRPr sz="10453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453"/>
              <a:buNone/>
              <a:defRPr sz="10453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453"/>
              <a:buNone/>
              <a:defRPr sz="10453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453"/>
              <a:buNone/>
              <a:defRPr sz="10453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453"/>
              <a:buNone/>
              <a:defRPr sz="10453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453"/>
              <a:buNone/>
              <a:defRPr sz="10453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748080" y="7375840"/>
            <a:ext cx="20449500" cy="21864900"/>
          </a:xfrm>
          <a:prstGeom prst="rect">
            <a:avLst/>
          </a:prstGeom>
          <a:noFill/>
          <a:ln>
            <a:noFill/>
          </a:ln>
        </p:spPr>
        <p:txBody>
          <a:bodyPr anchorCtr="0" anchor="t" bIns="341325" lIns="341325" spcFirstLastPara="1" rIns="341325" wrap="square" tIns="341325">
            <a:normAutofit/>
          </a:bodyPr>
          <a:lstStyle>
            <a:lvl1pPr indent="-65532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720"/>
              <a:buChar char="●"/>
              <a:defRPr sz="6720">
                <a:solidFill>
                  <a:schemeClr val="dk2"/>
                </a:solidFill>
              </a:defRPr>
            </a:lvl1pPr>
            <a:lvl2pPr indent="-560494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227"/>
              <a:buChar char="○"/>
              <a:defRPr sz="5227">
                <a:solidFill>
                  <a:schemeClr val="dk2"/>
                </a:solidFill>
              </a:defRPr>
            </a:lvl2pPr>
            <a:lvl3pPr indent="-560494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227"/>
              <a:buChar char="■"/>
              <a:defRPr sz="5227">
                <a:solidFill>
                  <a:schemeClr val="dk2"/>
                </a:solidFill>
              </a:defRPr>
            </a:lvl3pPr>
            <a:lvl4pPr indent="-560494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227"/>
              <a:buChar char="●"/>
              <a:defRPr sz="5227">
                <a:solidFill>
                  <a:schemeClr val="dk2"/>
                </a:solidFill>
              </a:defRPr>
            </a:lvl4pPr>
            <a:lvl5pPr indent="-560494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227"/>
              <a:buChar char="○"/>
              <a:defRPr sz="5227">
                <a:solidFill>
                  <a:schemeClr val="dk2"/>
                </a:solidFill>
              </a:defRPr>
            </a:lvl5pPr>
            <a:lvl6pPr indent="-560494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227"/>
              <a:buChar char="■"/>
              <a:defRPr sz="5227">
                <a:solidFill>
                  <a:schemeClr val="dk2"/>
                </a:solidFill>
              </a:defRPr>
            </a:lvl6pPr>
            <a:lvl7pPr indent="-560494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227"/>
              <a:buChar char="●"/>
              <a:defRPr sz="5227">
                <a:solidFill>
                  <a:schemeClr val="dk2"/>
                </a:solidFill>
              </a:defRPr>
            </a:lvl7pPr>
            <a:lvl8pPr indent="-560494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227"/>
              <a:buChar char="○"/>
              <a:defRPr sz="5227">
                <a:solidFill>
                  <a:schemeClr val="dk2"/>
                </a:solidFill>
              </a:defRPr>
            </a:lvl8pPr>
            <a:lvl9pPr indent="-560494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227"/>
              <a:buChar char="■"/>
              <a:defRPr sz="5227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20333899" y="29844588"/>
            <a:ext cx="1317000" cy="2519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1325" lIns="341325" spcFirstLastPara="1" rIns="341325" wrap="square" tIns="341325">
            <a:normAutofit/>
          </a:bodyPr>
          <a:lstStyle>
            <a:lvl1pPr lvl="0" algn="r">
              <a:buNone/>
              <a:defRPr sz="3733">
                <a:solidFill>
                  <a:schemeClr val="dk2"/>
                </a:solidFill>
              </a:defRPr>
            </a:lvl1pPr>
            <a:lvl2pPr lvl="1" algn="r">
              <a:buNone/>
              <a:defRPr sz="3733">
                <a:solidFill>
                  <a:schemeClr val="dk2"/>
                </a:solidFill>
              </a:defRPr>
            </a:lvl2pPr>
            <a:lvl3pPr lvl="2" algn="r">
              <a:buNone/>
              <a:defRPr sz="3733">
                <a:solidFill>
                  <a:schemeClr val="dk2"/>
                </a:solidFill>
              </a:defRPr>
            </a:lvl3pPr>
            <a:lvl4pPr lvl="3" algn="r">
              <a:buNone/>
              <a:defRPr sz="3733">
                <a:solidFill>
                  <a:schemeClr val="dk2"/>
                </a:solidFill>
              </a:defRPr>
            </a:lvl4pPr>
            <a:lvl5pPr lvl="4" algn="r">
              <a:buNone/>
              <a:defRPr sz="3733">
                <a:solidFill>
                  <a:schemeClr val="dk2"/>
                </a:solidFill>
              </a:defRPr>
            </a:lvl5pPr>
            <a:lvl6pPr lvl="5" algn="r">
              <a:buNone/>
              <a:defRPr sz="3733">
                <a:solidFill>
                  <a:schemeClr val="dk2"/>
                </a:solidFill>
              </a:defRPr>
            </a:lvl6pPr>
            <a:lvl7pPr lvl="6" algn="r">
              <a:buNone/>
              <a:defRPr sz="3733">
                <a:solidFill>
                  <a:schemeClr val="dk2"/>
                </a:solidFill>
              </a:defRPr>
            </a:lvl7pPr>
            <a:lvl8pPr lvl="7" algn="r">
              <a:buNone/>
              <a:defRPr sz="3733">
                <a:solidFill>
                  <a:schemeClr val="dk2"/>
                </a:solidFill>
              </a:defRPr>
            </a:lvl8pPr>
            <a:lvl9pPr lvl="8" algn="r">
              <a:buNone/>
              <a:defRPr sz="3733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185B32"/>
        </a:solidFill>
      </p:bgPr>
    </p:bg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/>
          <p:nvPr/>
        </p:nvSpPr>
        <p:spPr>
          <a:xfrm>
            <a:off x="1008300" y="1542125"/>
            <a:ext cx="11743800" cy="948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900">
                <a:solidFill>
                  <a:schemeClr val="lt1"/>
                </a:solidFill>
                <a:latin typeface="Wix Madefor Display"/>
                <a:ea typeface="Wix Madefor Display"/>
                <a:cs typeface="Wix Madefor Display"/>
                <a:sym typeface="Wix Madefor Display"/>
              </a:rPr>
              <a:t>Battery Recycling Event</a:t>
            </a:r>
            <a:endParaRPr sz="18900">
              <a:solidFill>
                <a:schemeClr val="lt1"/>
              </a:solidFill>
              <a:latin typeface="Wix Madefor Display"/>
              <a:ea typeface="Wix Madefor Display"/>
              <a:cs typeface="Wix Madefor Display"/>
              <a:sym typeface="Wix Madefor Display"/>
            </a:endParaRPr>
          </a:p>
        </p:txBody>
      </p:sp>
      <p:sp>
        <p:nvSpPr>
          <p:cNvPr id="55" name="Google Shape;55;p13"/>
          <p:cNvSpPr txBox="1"/>
          <p:nvPr/>
        </p:nvSpPr>
        <p:spPr>
          <a:xfrm>
            <a:off x="15338401" y="2215150"/>
            <a:ext cx="4116000" cy="1936800"/>
          </a:xfrm>
          <a:prstGeom prst="rect">
            <a:avLst/>
          </a:prstGeom>
          <a:noFill/>
          <a:ln>
            <a:noFill/>
          </a:ln>
        </p:spPr>
        <p:txBody>
          <a:bodyPr anchorCtr="0" anchor="t" bIns="193600" lIns="193600" spcFirstLastPara="1" rIns="193600" wrap="square" tIns="1936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0">
                <a:solidFill>
                  <a:srgbClr val="FFFFFF"/>
                </a:solidFill>
                <a:latin typeface="Bebas Neue"/>
                <a:ea typeface="Bebas Neue"/>
                <a:cs typeface="Bebas Neue"/>
                <a:sym typeface="Bebas Neue"/>
              </a:rPr>
              <a:t>Rotary Logo Here</a:t>
            </a:r>
            <a:endParaRPr sz="6000">
              <a:solidFill>
                <a:srgbClr val="FFFFFF"/>
              </a:solidFill>
              <a:latin typeface="Bebas Neue"/>
              <a:ea typeface="Bebas Neue"/>
              <a:cs typeface="Bebas Neue"/>
              <a:sym typeface="Bebas Neue"/>
            </a:endParaRPr>
          </a:p>
        </p:txBody>
      </p:sp>
      <p:sp>
        <p:nvSpPr>
          <p:cNvPr id="56" name="Google Shape;56;p13"/>
          <p:cNvSpPr/>
          <p:nvPr/>
        </p:nvSpPr>
        <p:spPr>
          <a:xfrm>
            <a:off x="12752100" y="5638525"/>
            <a:ext cx="8541000" cy="12985500"/>
          </a:xfrm>
          <a:prstGeom prst="roundRect">
            <a:avLst>
              <a:gd fmla="val 3703" name="adj"/>
            </a:avLst>
          </a:prstGeom>
          <a:solidFill>
            <a:srgbClr val="E7E7E7"/>
          </a:solidFill>
          <a:ln cap="flat" cmpd="sng" w="20175">
            <a:solidFill>
              <a:srgbClr val="CECECE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193600" lIns="193600" spcFirstLastPara="1" rIns="193600" wrap="square" tIns="1936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5500">
                <a:latin typeface="Wix Madefor Display"/>
                <a:ea typeface="Wix Madefor Display"/>
                <a:cs typeface="Wix Madefor Display"/>
                <a:sym typeface="Wix Madefor Display"/>
              </a:rPr>
              <a:t> Dates:</a:t>
            </a:r>
            <a:endParaRPr b="1" sz="5500">
              <a:latin typeface="Wix Madefor Display"/>
              <a:ea typeface="Wix Madefor Display"/>
              <a:cs typeface="Wix Madefor Display"/>
              <a:sym typeface="Wix Madefor Display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5500">
              <a:latin typeface="Wix Madefor Display"/>
              <a:ea typeface="Wix Madefor Display"/>
              <a:cs typeface="Wix Madefor Display"/>
              <a:sym typeface="Wix Madefor Display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5500">
                <a:latin typeface="Wix Madefor Display"/>
                <a:ea typeface="Wix Madefor Display"/>
                <a:cs typeface="Wix Madefor Display"/>
                <a:sym typeface="Wix Madefor Display"/>
              </a:rPr>
              <a:t>{{Date1}} - {{Date2}}</a:t>
            </a:r>
            <a:endParaRPr b="1" sz="5500">
              <a:latin typeface="Wix Madefor Display"/>
              <a:ea typeface="Wix Madefor Display"/>
              <a:cs typeface="Wix Madefor Display"/>
              <a:sym typeface="Wix Madefor Display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5500">
              <a:latin typeface="Wix Madefor Display"/>
              <a:ea typeface="Wix Madefor Display"/>
              <a:cs typeface="Wix Madefor Display"/>
              <a:sym typeface="Wix Madefor Display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5500">
              <a:latin typeface="Wix Madefor Display"/>
              <a:ea typeface="Wix Madefor Display"/>
              <a:cs typeface="Wix Madefor Display"/>
              <a:sym typeface="Wix Madefor Display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5500">
                <a:latin typeface="Wix Madefor Display"/>
                <a:ea typeface="Wix Madefor Display"/>
                <a:cs typeface="Wix Madefor Display"/>
                <a:sym typeface="Wix Madefor Display"/>
              </a:rPr>
              <a:t>Time:</a:t>
            </a:r>
            <a:endParaRPr b="1" sz="5500">
              <a:latin typeface="Wix Madefor Display"/>
              <a:ea typeface="Wix Madefor Display"/>
              <a:cs typeface="Wix Madefor Display"/>
              <a:sym typeface="Wix Madefor Display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5500">
              <a:latin typeface="Wix Madefor Display"/>
              <a:ea typeface="Wix Madefor Display"/>
              <a:cs typeface="Wix Madefor Display"/>
              <a:sym typeface="Wix Madefor Display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5500">
                <a:latin typeface="Wix Madefor Display"/>
                <a:ea typeface="Wix Madefor Display"/>
                <a:cs typeface="Wix Madefor Display"/>
                <a:sym typeface="Wix Madefor Display"/>
              </a:rPr>
              <a:t>{{Time1}} - {{Time2}}</a:t>
            </a:r>
            <a:endParaRPr b="1" sz="5500">
              <a:latin typeface="Wix Madefor Display"/>
              <a:ea typeface="Wix Madefor Display"/>
              <a:cs typeface="Wix Madefor Display"/>
              <a:sym typeface="Wix Madefor Display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5500">
              <a:latin typeface="Wix Madefor Display"/>
              <a:ea typeface="Wix Madefor Display"/>
              <a:cs typeface="Wix Madefor Display"/>
              <a:sym typeface="Wix Madefor Display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5500">
              <a:latin typeface="Wix Madefor Display"/>
              <a:ea typeface="Wix Madefor Display"/>
              <a:cs typeface="Wix Madefor Display"/>
              <a:sym typeface="Wix Madefor Display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5500">
                <a:latin typeface="Wix Madefor Display"/>
                <a:ea typeface="Wix Madefor Display"/>
                <a:cs typeface="Wix Madefor Display"/>
                <a:sym typeface="Wix Madefor Display"/>
              </a:rPr>
              <a:t>Location:</a:t>
            </a:r>
            <a:endParaRPr b="1" sz="5500">
              <a:latin typeface="Wix Madefor Display"/>
              <a:ea typeface="Wix Madefor Display"/>
              <a:cs typeface="Wix Madefor Display"/>
              <a:sym typeface="Wix Madefor Display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5500">
              <a:latin typeface="Wix Madefor Display"/>
              <a:ea typeface="Wix Madefor Display"/>
              <a:cs typeface="Wix Madefor Display"/>
              <a:sym typeface="Wix Madefor Display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5500">
                <a:latin typeface="Wix Madefor Display"/>
                <a:ea typeface="Wix Madefor Display"/>
                <a:cs typeface="Wix Madefor Display"/>
                <a:sym typeface="Wix Madefor Display"/>
              </a:rPr>
              <a:t>{{Address}}</a:t>
            </a:r>
            <a:endParaRPr b="1" sz="5500">
              <a:latin typeface="Wix Madefor Display"/>
              <a:ea typeface="Wix Madefor Display"/>
              <a:cs typeface="Wix Madefor Display"/>
              <a:sym typeface="Wix Madefor Display"/>
            </a:endParaRPr>
          </a:p>
        </p:txBody>
      </p:sp>
      <p:sp>
        <p:nvSpPr>
          <p:cNvPr id="57" name="Google Shape;57;p13"/>
          <p:cNvSpPr txBox="1"/>
          <p:nvPr/>
        </p:nvSpPr>
        <p:spPr>
          <a:xfrm>
            <a:off x="1008300" y="10676150"/>
            <a:ext cx="11032200" cy="8956200"/>
          </a:xfrm>
          <a:prstGeom prst="rect">
            <a:avLst/>
          </a:prstGeom>
          <a:noFill/>
          <a:ln>
            <a:noFill/>
          </a:ln>
        </p:spPr>
        <p:txBody>
          <a:bodyPr anchorCtr="0" anchor="t" bIns="193600" lIns="193600" spcFirstLastPara="1" rIns="193600" wrap="square" tIns="1936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7929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Recycle your old batteries &amp; devices</a:t>
            </a:r>
            <a:endParaRPr sz="7929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482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29"/>
              <a:buFont typeface="Arial"/>
              <a:buNone/>
            </a:pPr>
            <a:r>
              <a:rPr lang="en" sz="5388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Do you have old rechargeable, lithium-ion, and or household batteries you no longer use?</a:t>
            </a:r>
            <a:r>
              <a:rPr lang="en" sz="5388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 Less than 5% of these devices are recycled today. Lithium primary, alkaline nickel-cadmium, and nickel-metal hydride batteries are also accepted. Bring lithium-ion, nickel-hydride, and any other batteries you have at home in to our event to recycle them with </a:t>
            </a:r>
            <a:endParaRPr sz="5388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29"/>
              <a:buFont typeface="Arial"/>
              <a:buNone/>
            </a:pPr>
            <a:r>
              <a:rPr lang="en" sz="5388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Call2Recycle!</a:t>
            </a:r>
            <a:endParaRPr sz="5176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58" name="Google Shape;58;p13"/>
          <p:cNvSpPr txBox="1"/>
          <p:nvPr/>
        </p:nvSpPr>
        <p:spPr>
          <a:xfrm>
            <a:off x="1008300" y="23524942"/>
            <a:ext cx="9252900" cy="5771400"/>
          </a:xfrm>
          <a:prstGeom prst="rect">
            <a:avLst/>
          </a:prstGeom>
          <a:noFill/>
          <a:ln>
            <a:noFill/>
          </a:ln>
        </p:spPr>
        <p:txBody>
          <a:bodyPr anchorCtr="0" anchor="t" bIns="193600" lIns="193600" spcFirstLastPara="1" rIns="193600" wrap="square" tIns="1936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29"/>
              <a:buFont typeface="Arial"/>
              <a:buNone/>
            </a:pPr>
            <a:r>
              <a:rPr lang="en" sz="535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Unfortunately, we do not accept lead-acid car batteries or damaged batteries. Please find another location to recycle these!</a:t>
            </a:r>
            <a:endParaRPr sz="5350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118">
              <a:solidFill>
                <a:srgbClr val="595959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118">
              <a:solidFill>
                <a:srgbClr val="666666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176">
              <a:solidFill>
                <a:srgbClr val="666666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59" name="Google Shape;59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123901" y="20110603"/>
            <a:ext cx="14169201" cy="1168297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